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F674E8-23AD-4E69-ABCE-C6A8C5C6711B}" type="datetimeFigureOut">
              <a:rPr lang="sk-SK" smtClean="0"/>
              <a:pPr/>
              <a:t>9. 10. 2020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28D8B4-1A46-4147-A7B4-ECFB323ED99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Rok škôlkara </a:t>
            </a:r>
            <a:br>
              <a:rPr lang="sk-SK" dirty="0" smtClean="0"/>
            </a:br>
            <a:r>
              <a:rPr lang="sk-SK" dirty="0" smtClean="0"/>
              <a:t>v pohraničí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Operačný program –</a:t>
            </a:r>
            <a:r>
              <a:rPr lang="sk-SK" dirty="0" err="1" smtClean="0"/>
              <a:t>Interreg</a:t>
            </a:r>
            <a:r>
              <a:rPr lang="sk-SK" dirty="0" smtClean="0"/>
              <a:t> V-A </a:t>
            </a:r>
          </a:p>
          <a:p>
            <a:r>
              <a:rPr lang="sk-SK" dirty="0" smtClean="0"/>
              <a:t>Slovenská </a:t>
            </a:r>
            <a:r>
              <a:rPr lang="sk-SK" dirty="0" err="1" smtClean="0"/>
              <a:t>republika-Česká</a:t>
            </a:r>
            <a:r>
              <a:rPr lang="sk-SK" dirty="0" smtClean="0"/>
              <a:t> republika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99592" y="5805264"/>
            <a:ext cx="71056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Autor: Mgr. Adriana </a:t>
            </a:r>
            <a:r>
              <a:rPr lang="sk-SK" sz="2400" dirty="0" err="1" smtClean="0"/>
              <a:t>Čemešová</a:t>
            </a:r>
            <a:endParaRPr lang="sk-SK" sz="2400" dirty="0" smtClean="0"/>
          </a:p>
          <a:p>
            <a:r>
              <a:rPr lang="sk-SK" sz="2200" dirty="0" smtClean="0"/>
              <a:t>Realizácia aktivít: Mgr. Adriana </a:t>
            </a:r>
            <a:r>
              <a:rPr lang="sk-SK" sz="2200" dirty="0" err="1" smtClean="0"/>
              <a:t>Čemešová</a:t>
            </a:r>
            <a:r>
              <a:rPr lang="sk-SK" sz="2200" dirty="0" smtClean="0"/>
              <a:t> </a:t>
            </a:r>
            <a:r>
              <a:rPr lang="sk-SK" sz="2200" dirty="0" smtClean="0"/>
              <a:t>(1.trieda)</a:t>
            </a:r>
            <a:endParaRPr lang="sk-SK" sz="2200" dirty="0" smtClean="0"/>
          </a:p>
          <a:p>
            <a:r>
              <a:rPr lang="sk-SK" sz="2200" dirty="0" smtClean="0"/>
              <a:t> </a:t>
            </a:r>
            <a:r>
              <a:rPr lang="sk-SK" sz="2200" dirty="0" smtClean="0"/>
              <a:t>                           Mgr. Jana </a:t>
            </a:r>
            <a:r>
              <a:rPr lang="sk-SK" sz="2200" dirty="0" err="1" smtClean="0"/>
              <a:t>Siekliková</a:t>
            </a:r>
            <a:r>
              <a:rPr lang="sk-SK" sz="2200" dirty="0" smtClean="0"/>
              <a:t> </a:t>
            </a:r>
            <a:r>
              <a:rPr lang="sk-SK" sz="2200" dirty="0" smtClean="0"/>
              <a:t>(</a:t>
            </a:r>
            <a:r>
              <a:rPr lang="sk-SK" sz="2200" dirty="0" smtClean="0"/>
              <a:t>1.trieda)</a:t>
            </a:r>
          </a:p>
          <a:p>
            <a:r>
              <a:rPr lang="sk-SK" sz="2200" dirty="0" smtClean="0"/>
              <a:t> </a:t>
            </a:r>
            <a:r>
              <a:rPr lang="sk-SK" sz="2200" dirty="0" smtClean="0"/>
              <a:t>                           </a:t>
            </a:r>
            <a:r>
              <a:rPr lang="sk-SK" sz="2200" dirty="0" err="1" smtClean="0"/>
              <a:t>Katarina</a:t>
            </a:r>
            <a:r>
              <a:rPr lang="sk-SK" sz="2200" dirty="0" smtClean="0"/>
              <a:t> Tomanová, riad. MŠ (2.trieda)</a:t>
            </a:r>
          </a:p>
          <a:p>
            <a:r>
              <a:rPr lang="sk-SK" sz="2200" dirty="0" smtClean="0"/>
              <a:t> </a:t>
            </a:r>
            <a:r>
              <a:rPr lang="sk-SK" sz="2200" dirty="0" smtClean="0"/>
              <a:t>                           Ľubica </a:t>
            </a:r>
            <a:r>
              <a:rPr lang="sk-SK" sz="2200" dirty="0" err="1" smtClean="0"/>
              <a:t>Florišová</a:t>
            </a:r>
            <a:r>
              <a:rPr lang="sk-SK" sz="2200" dirty="0" smtClean="0"/>
              <a:t> (2.trieda)</a:t>
            </a:r>
            <a:endParaRPr lang="sk-SK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r>
              <a:rPr lang="sk-SK" dirty="0" smtClean="0"/>
              <a:t>       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 smtClean="0"/>
              <a:t>     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Sme 6 triedna materská škola s počtom zamestnancov 20 a s počtom detí 117</a:t>
            </a:r>
          </a:p>
          <a:p>
            <a:r>
              <a:rPr lang="sk-SK" dirty="0" smtClean="0"/>
              <a:t>Sídlime na ulici Požiarna 1692/11 v Púchove, kde sa nachádzajú 4 triedy </a:t>
            </a:r>
          </a:p>
          <a:p>
            <a:r>
              <a:rPr lang="sk-SK" dirty="0" smtClean="0"/>
              <a:t>2 triedy sa nachádzajú na </a:t>
            </a:r>
            <a:r>
              <a:rPr lang="sk-SK" dirty="0" err="1" smtClean="0"/>
              <a:t>elokovanom</a:t>
            </a:r>
            <a:r>
              <a:rPr lang="sk-SK" dirty="0" smtClean="0"/>
              <a:t> pracovisku pri Základnej škole na ulici Komenského 50, Púchov</a:t>
            </a:r>
          </a:p>
          <a:p>
            <a:r>
              <a:rPr lang="sk-SK" dirty="0" smtClean="0"/>
              <a:t>Pracujeme podľa Štátneho vzdelávacieho programu pre </a:t>
            </a:r>
            <a:r>
              <a:rPr lang="sk-SK" dirty="0" err="1" smtClean="0"/>
              <a:t>predprimárne</a:t>
            </a:r>
            <a:r>
              <a:rPr lang="sk-SK" dirty="0" smtClean="0"/>
              <a:t> vzdelávanie, na základe ktorého máme vypracovaný vlastný Školský vzdelávací program s názvom:</a:t>
            </a:r>
          </a:p>
          <a:p>
            <a:pPr>
              <a:buNone/>
            </a:pPr>
            <a:r>
              <a:rPr lang="sk-SK" dirty="0" smtClean="0"/>
              <a:t> „</a:t>
            </a:r>
            <a:r>
              <a:rPr lang="sk-SK" b="1" dirty="0" smtClean="0"/>
              <a:t>Šťastný dráčik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             Toto sme my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0200930_173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080000">
            <a:off x="529434" y="2288322"/>
            <a:ext cx="3825989" cy="286949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>Sídlo našej Materskej </a:t>
            </a:r>
            <a:r>
              <a:rPr lang="sk-SK" dirty="0" smtClean="0"/>
              <a:t>školy Požiarna 1292/11 v Púchove</a:t>
            </a:r>
            <a:endParaRPr lang="sk-SK" dirty="0"/>
          </a:p>
        </p:txBody>
      </p:sp>
      <p:pic>
        <p:nvPicPr>
          <p:cNvPr id="5" name="Obrázok 4" descr="20200930_173825.jpg"/>
          <p:cNvPicPr>
            <a:picLocks noChangeAspect="1"/>
          </p:cNvPicPr>
          <p:nvPr/>
        </p:nvPicPr>
        <p:blipFill>
          <a:blip r:embed="rId3" cstate="print"/>
          <a:srcRect t="11549" b="7349"/>
          <a:stretch>
            <a:fillRect/>
          </a:stretch>
        </p:blipFill>
        <p:spPr>
          <a:xfrm>
            <a:off x="3923928" y="1880803"/>
            <a:ext cx="4572000" cy="278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0200911_103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3161324" cy="237099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        NAŠA MATERSKÁ ŠKOLA</a:t>
            </a:r>
            <a:br>
              <a:rPr lang="sk-SK" dirty="0" smtClean="0"/>
            </a:br>
            <a:r>
              <a:rPr lang="sk-SK" dirty="0" smtClean="0"/>
              <a:t>          </a:t>
            </a:r>
            <a:r>
              <a:rPr lang="sk-SK" dirty="0" err="1" smtClean="0"/>
              <a:t>Elokované</a:t>
            </a:r>
            <a:r>
              <a:rPr lang="sk-SK" dirty="0" smtClean="0"/>
              <a:t> pracovisko</a:t>
            </a:r>
            <a:endParaRPr lang="sk-SK" dirty="0"/>
          </a:p>
        </p:txBody>
      </p:sp>
      <p:pic>
        <p:nvPicPr>
          <p:cNvPr id="5" name="Obrázok 4" descr="20200911_102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4320480" cy="3240360"/>
          </a:xfrm>
          <a:prstGeom prst="rect">
            <a:avLst/>
          </a:prstGeom>
        </p:spPr>
      </p:pic>
      <p:pic>
        <p:nvPicPr>
          <p:cNvPr id="6" name="Obrázok 5" descr="20200911_102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90567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A TOTO SME MY: </a:t>
            </a:r>
            <a:br>
              <a:rPr lang="sk-SK" dirty="0" smtClean="0"/>
            </a:br>
            <a:r>
              <a:rPr lang="sk-SK" dirty="0" smtClean="0"/>
              <a:t>               </a:t>
            </a:r>
            <a:r>
              <a:rPr lang="sk-SK" sz="3100" dirty="0" smtClean="0"/>
              <a:t>Trieda Žabky: 3-4 ročné deti</a:t>
            </a:r>
            <a:br>
              <a:rPr lang="sk-SK" sz="3100" dirty="0" smtClean="0"/>
            </a:br>
            <a:r>
              <a:rPr lang="sk-SK" sz="3100" dirty="0" smtClean="0"/>
              <a:t>                    Trieda Slniečka: 5-6 ročné deti</a:t>
            </a:r>
            <a:endParaRPr lang="sk-SK" sz="3100" dirty="0"/>
          </a:p>
        </p:txBody>
      </p:sp>
      <p:pic>
        <p:nvPicPr>
          <p:cNvPr id="4" name="Zástupný symbol obsahu 3" descr="https://i.pinimg.com/736x/69/eb/55/69eb55dce6095ffa171e832c1da7bc66--frogs-clipar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129614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ttps://i.pinimg.com/236x/69/52/24/695224766f2de3c64213c365583ac9fc--smiley-clip-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1590675" cy="14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20201008_110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852936"/>
            <a:ext cx="3635896" cy="2726922"/>
          </a:xfrm>
          <a:prstGeom prst="rect">
            <a:avLst/>
          </a:prstGeom>
        </p:spPr>
      </p:pic>
      <p:pic>
        <p:nvPicPr>
          <p:cNvPr id="7" name="Obrázok 6" descr="0_received_62584276496369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1260000">
            <a:off x="541120" y="4815742"/>
            <a:ext cx="876499" cy="1376796"/>
          </a:xfrm>
          <a:prstGeom prst="rect">
            <a:avLst/>
          </a:prstGeom>
        </p:spPr>
      </p:pic>
      <p:pic>
        <p:nvPicPr>
          <p:cNvPr id="8" name="Obrázok 7" descr="20201008_1401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540000">
            <a:off x="3440892" y="5063447"/>
            <a:ext cx="1211270" cy="908452"/>
          </a:xfrm>
          <a:prstGeom prst="rect">
            <a:avLst/>
          </a:prstGeom>
        </p:spPr>
      </p:pic>
      <p:pic>
        <p:nvPicPr>
          <p:cNvPr id="9" name="Obrázok 8" descr="20201009_0950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203594"/>
            <a:ext cx="3168352" cy="2376264"/>
          </a:xfrm>
          <a:prstGeom prst="rect">
            <a:avLst/>
          </a:prstGeom>
        </p:spPr>
      </p:pic>
      <p:pic>
        <p:nvPicPr>
          <p:cNvPr id="10" name="Obrázok 9" descr="20201009_0951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540000">
            <a:off x="4963279" y="5047769"/>
            <a:ext cx="1307637" cy="980728"/>
          </a:xfrm>
          <a:prstGeom prst="rect">
            <a:avLst/>
          </a:prstGeom>
        </p:spPr>
      </p:pic>
      <p:pic>
        <p:nvPicPr>
          <p:cNvPr id="11" name="Obrázok 10" descr="20201008_1354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6840000">
            <a:off x="7221336" y="5232072"/>
            <a:ext cx="1241588" cy="931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Toto sme my a takto sa hráme</a:t>
            </a:r>
            <a:endParaRPr lang="sk-SK" dirty="0"/>
          </a:p>
        </p:txBody>
      </p:sp>
      <p:pic>
        <p:nvPicPr>
          <p:cNvPr id="4" name="Zástupný symbol obsahu 3" descr="https://i.pinimg.com/736x/69/eb/55/69eb55dce6095ffa171e832c1da7bc66--frogs-clipar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709756" cy="1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20200902_091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40000">
            <a:off x="1795348" y="1658705"/>
            <a:ext cx="2658260" cy="1993695"/>
          </a:xfrm>
          <a:prstGeom prst="rect">
            <a:avLst/>
          </a:prstGeom>
        </p:spPr>
      </p:pic>
      <p:pic>
        <p:nvPicPr>
          <p:cNvPr id="6" name="Obrázok 5" descr="20200902_091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05064"/>
            <a:ext cx="2843808" cy="2132856"/>
          </a:xfrm>
          <a:prstGeom prst="rect">
            <a:avLst/>
          </a:prstGeom>
        </p:spPr>
      </p:pic>
      <p:pic>
        <p:nvPicPr>
          <p:cNvPr id="7" name="Obrázok 6" descr="20200914_0849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194847" y="3870049"/>
            <a:ext cx="2952328" cy="2214246"/>
          </a:xfrm>
          <a:prstGeom prst="rect">
            <a:avLst/>
          </a:prstGeom>
        </p:spPr>
      </p:pic>
      <p:pic>
        <p:nvPicPr>
          <p:cNvPr id="8" name="Obrázok 7" descr="20200908_0854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196752"/>
            <a:ext cx="2771800" cy="2078850"/>
          </a:xfrm>
          <a:prstGeom prst="rect">
            <a:avLst/>
          </a:prstGeom>
        </p:spPr>
      </p:pic>
      <p:pic>
        <p:nvPicPr>
          <p:cNvPr id="9" name="Obrázok 8" descr="20200929_0633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780928"/>
            <a:ext cx="1979712" cy="1484784"/>
          </a:xfrm>
          <a:prstGeom prst="rect">
            <a:avLst/>
          </a:prstGeom>
        </p:spPr>
      </p:pic>
      <p:pic>
        <p:nvPicPr>
          <p:cNvPr id="10" name="Obrázok 9" descr="20200914_08512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960000">
            <a:off x="5923659" y="4402555"/>
            <a:ext cx="226774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0200928_065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38563" y="1889829"/>
            <a:ext cx="2664296" cy="1998222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/>
              <a:t>Ukážky aktivít 3-4 ročných na tému: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„TOTO SME MY“</a:t>
            </a:r>
            <a:endParaRPr lang="sk-SK" dirty="0"/>
          </a:p>
        </p:txBody>
      </p:sp>
      <p:pic>
        <p:nvPicPr>
          <p:cNvPr id="5" name="Obrázok 4" descr="20200928_064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0000">
            <a:off x="5159825" y="1512754"/>
            <a:ext cx="3046894" cy="2285171"/>
          </a:xfrm>
          <a:prstGeom prst="rect">
            <a:avLst/>
          </a:prstGeom>
        </p:spPr>
      </p:pic>
      <p:pic>
        <p:nvPicPr>
          <p:cNvPr id="6" name="Obrázok 5" descr="20200917_091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51794" y="3004990"/>
            <a:ext cx="2368556" cy="1776417"/>
          </a:xfrm>
          <a:prstGeom prst="rect">
            <a:avLst/>
          </a:prstGeom>
        </p:spPr>
      </p:pic>
      <p:pic>
        <p:nvPicPr>
          <p:cNvPr id="7" name="Obrázok 6" descr="20200902_0917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590546" y="4417973"/>
            <a:ext cx="2380162" cy="1903226"/>
          </a:xfrm>
          <a:prstGeom prst="rect">
            <a:avLst/>
          </a:prstGeom>
        </p:spPr>
      </p:pic>
      <p:pic>
        <p:nvPicPr>
          <p:cNvPr id="8" name="Obrázok 7" descr="20200903_085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293096"/>
            <a:ext cx="2651787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20201008_144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725499" cy="279412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/>
              <a:t>Ukážka aktivity 3-4 ročné deti: </a:t>
            </a:r>
            <a:br>
              <a:rPr lang="sk-SK" sz="3600" dirty="0" smtClean="0"/>
            </a:br>
            <a:r>
              <a:rPr lang="sk-SK" sz="3600" dirty="0" smtClean="0"/>
              <a:t>„</a:t>
            </a:r>
            <a:r>
              <a:rPr lang="sk-SK" dirty="0" smtClean="0"/>
              <a:t>Usmej sa kamarát“</a:t>
            </a:r>
            <a:endParaRPr lang="sk-SK" dirty="0"/>
          </a:p>
        </p:txBody>
      </p:sp>
      <p:pic>
        <p:nvPicPr>
          <p:cNvPr id="4" name="Obrázok 3" descr="https://upload.wikimedia.org/wikipedia/commons/thumb/8/85/Smiley.svg/1200px-Smiley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20200928_063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00000">
            <a:off x="5852025" y="2161784"/>
            <a:ext cx="2388947" cy="1791710"/>
          </a:xfrm>
          <a:prstGeom prst="rect">
            <a:avLst/>
          </a:prstGeom>
        </p:spPr>
      </p:pic>
      <p:pic>
        <p:nvPicPr>
          <p:cNvPr id="7" name="Obrázok 6" descr="20200928_07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80000">
            <a:off x="4338740" y="3975718"/>
            <a:ext cx="2411760" cy="180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0200928_071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93847" y="1762937"/>
            <a:ext cx="5105540" cy="382915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Ukážka aktivít na tému 5-6ročné deti: </a:t>
            </a:r>
            <a:br>
              <a:rPr lang="sk-SK" sz="3200" dirty="0" smtClean="0"/>
            </a:br>
            <a:r>
              <a:rPr lang="sk-SK" sz="3200" dirty="0" smtClean="0"/>
              <a:t>„Naša trieda“</a:t>
            </a:r>
            <a:endParaRPr lang="sk-SK" sz="3200" dirty="0"/>
          </a:p>
        </p:txBody>
      </p:sp>
      <p:pic>
        <p:nvPicPr>
          <p:cNvPr id="5" name="Obrázok 4" descr="20201009_095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3131840" cy="2348880"/>
          </a:xfrm>
          <a:prstGeom prst="rect">
            <a:avLst/>
          </a:prstGeom>
        </p:spPr>
      </p:pic>
      <p:pic>
        <p:nvPicPr>
          <p:cNvPr id="6" name="Obrázok 5" descr="20200928_103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620000">
            <a:off x="441665" y="4354591"/>
            <a:ext cx="2264821" cy="1698616"/>
          </a:xfrm>
          <a:prstGeom prst="rect">
            <a:avLst/>
          </a:prstGeom>
        </p:spPr>
      </p:pic>
      <p:pic>
        <p:nvPicPr>
          <p:cNvPr id="7" name="Obrázok 6" descr="1602242615857_0_received_80267220056408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140968"/>
            <a:ext cx="2664296" cy="2247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</TotalTime>
  <Words>169</Words>
  <Application>Microsoft Office PowerPoint</Application>
  <PresentationFormat>Prezentácia na obrazovke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Hala</vt:lpstr>
      <vt:lpstr>Rok škôlkara  v pohraničí</vt:lpstr>
      <vt:lpstr>              Toto sme my</vt:lpstr>
      <vt:lpstr>Sídlo našej Materskej školy Požiarna 1292/11 v Púchove</vt:lpstr>
      <vt:lpstr>         NAŠA MATERSKÁ ŠKOLA           Elokované pracovisko</vt:lpstr>
      <vt:lpstr> A TOTO SME MY:                 Trieda Žabky: 3-4 ročné deti                     Trieda Slniečka: 5-6 ročné deti</vt:lpstr>
      <vt:lpstr>Toto sme my a takto sa hráme</vt:lpstr>
      <vt:lpstr>Ukážky aktivít 3-4 ročných na tému: „TOTO SME MY“</vt:lpstr>
      <vt:lpstr>Ukážka aktivity 3-4 ročné deti:  „Usmej sa kamarát“</vt:lpstr>
      <vt:lpstr>Ukážka aktivít na tému 5-6ročné deti:  „Naša trieda“</vt:lpstr>
      <vt:lpstr>              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škôlkara  v pohraničí</dc:title>
  <dc:creator>Adriana</dc:creator>
  <cp:lastModifiedBy>Adriana</cp:lastModifiedBy>
  <cp:revision>40</cp:revision>
  <dcterms:created xsi:type="dcterms:W3CDTF">2020-10-07T10:55:34Z</dcterms:created>
  <dcterms:modified xsi:type="dcterms:W3CDTF">2020-10-09T11:41:31Z</dcterms:modified>
</cp:coreProperties>
</file>