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62" r:id="rId5"/>
    <p:sldId id="271" r:id="rId6"/>
    <p:sldId id="263" r:id="rId7"/>
    <p:sldId id="270" r:id="rId8"/>
    <p:sldId id="258" r:id="rId9"/>
    <p:sldId id="264" r:id="rId10"/>
    <p:sldId id="259" r:id="rId11"/>
    <p:sldId id="265" r:id="rId12"/>
    <p:sldId id="260" r:id="rId13"/>
    <p:sldId id="266" r:id="rId14"/>
    <p:sldId id="273" r:id="rId15"/>
    <p:sldId id="261" r:id="rId16"/>
    <p:sldId id="267" r:id="rId17"/>
    <p:sldId id="27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1" d="100"/>
          <a:sy n="91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15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63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45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59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14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83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2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0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25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189F-6037-4B7D-A8CA-A5F96F0C62B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93E74-008D-42AE-B58D-FA1B9A3C2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9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/>
          <p:cNvSpPr>
            <a:spLocks noGrp="1"/>
          </p:cNvSpPr>
          <p:nvPr>
            <p:ph idx="1"/>
          </p:nvPr>
        </p:nvSpPr>
        <p:spPr>
          <a:xfrm>
            <a:off x="707572" y="2757442"/>
            <a:ext cx="10515600" cy="1988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8000" dirty="0" smtClean="0"/>
              <a:t>Rok škôlkara v pohraničí</a:t>
            </a:r>
            <a:endParaRPr lang="sk-SK" sz="8000" dirty="0"/>
          </a:p>
        </p:txBody>
      </p:sp>
      <p:sp>
        <p:nvSpPr>
          <p:cNvPr id="5" name="Pod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Operačný program </a:t>
            </a:r>
            <a:r>
              <a:rPr lang="sk-SK" dirty="0"/>
              <a:t>-</a:t>
            </a:r>
            <a:r>
              <a:rPr lang="sk-SK" dirty="0" smtClean="0"/>
              <a:t> </a:t>
            </a:r>
            <a:r>
              <a:rPr lang="sk-SK" dirty="0" err="1" smtClean="0"/>
              <a:t>Interreg</a:t>
            </a:r>
            <a:r>
              <a:rPr lang="sk-SK" dirty="0" smtClean="0"/>
              <a:t> </a:t>
            </a:r>
            <a:r>
              <a:rPr lang="sk-SK" dirty="0" smtClean="0"/>
              <a:t>V-A </a:t>
            </a:r>
          </a:p>
          <a:p>
            <a:r>
              <a:rPr lang="sk-SK" dirty="0" smtClean="0"/>
              <a:t>Slovenská </a:t>
            </a:r>
            <a:r>
              <a:rPr lang="sk-SK" dirty="0" smtClean="0"/>
              <a:t>republika - Česká </a:t>
            </a:r>
            <a:r>
              <a:rPr lang="sk-SK" dirty="0" smtClean="0"/>
              <a:t>republika</a:t>
            </a:r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0" y="5812925"/>
            <a:ext cx="3901440" cy="76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9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92D050"/>
                </a:solidFill>
              </a:rPr>
              <a:t>2. TŘÍDA Sovičky</a:t>
            </a:r>
            <a:endParaRPr lang="cs-CZ" dirty="0">
              <a:solidFill>
                <a:srgbClr val="92D05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55" y="1767980"/>
            <a:ext cx="6253534" cy="394034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73" y="570455"/>
            <a:ext cx="1463167" cy="15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5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To jsme my!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60" y="1359297"/>
            <a:ext cx="5801784" cy="4351338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188132" y="53792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Seznamovací hra s padákem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9965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3. TŘÍDA Tygříci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92" y="2053351"/>
            <a:ext cx="6936665" cy="373879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"/>
          <a:stretch/>
        </p:blipFill>
        <p:spPr>
          <a:xfrm>
            <a:off x="9710057" y="365125"/>
            <a:ext cx="1698971" cy="19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5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Výtvarná činnost – Ahoj to jsem já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8272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9536" y="365126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Jsme kamarádi a pomáháme si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90" t="21487" r="28527" b="19072"/>
          <a:stretch/>
        </p:blipFill>
        <p:spPr>
          <a:xfrm>
            <a:off x="621205" y="1690689"/>
            <a:ext cx="3291840" cy="25864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8527" t="21562" r="28838" b="18881"/>
          <a:stretch/>
        </p:blipFill>
        <p:spPr>
          <a:xfrm>
            <a:off x="4379507" y="2609172"/>
            <a:ext cx="3429000" cy="25696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27917" t="22621" r="29792" b="18156"/>
          <a:stretch/>
        </p:blipFill>
        <p:spPr>
          <a:xfrm>
            <a:off x="8229600" y="1645419"/>
            <a:ext cx="3503202" cy="2631716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426977" y="53758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>
                <a:solidFill>
                  <a:srgbClr val="FF3300"/>
                </a:solidFill>
              </a:rPr>
              <a:t>Pečení </a:t>
            </a:r>
            <a:r>
              <a:rPr lang="cs-CZ" sz="4000" dirty="0">
                <a:solidFill>
                  <a:srgbClr val="FF3300"/>
                </a:solidFill>
              </a:rPr>
              <a:t>š</a:t>
            </a:r>
            <a:r>
              <a:rPr lang="cs-CZ" sz="4000" dirty="0" smtClean="0">
                <a:solidFill>
                  <a:srgbClr val="FF3300"/>
                </a:solidFill>
              </a:rPr>
              <a:t>trůdlů ve třídě Veverek</a:t>
            </a:r>
            <a:endParaRPr lang="cs-CZ" sz="4000" dirty="0">
              <a:solidFill>
                <a:srgbClr val="FF3300"/>
              </a:solidFill>
            </a:endParaRPr>
          </a:p>
        </p:txBody>
      </p:sp>
      <p:pic>
        <p:nvPicPr>
          <p:cNvPr id="2050" name="Picture 2" descr="ᐈ Apple template stock illustrations, Royalty Free apple vectors | download  on Depositphotos®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3798" r="15088" b="5468"/>
          <a:stretch/>
        </p:blipFill>
        <p:spPr bwMode="auto">
          <a:xfrm rot="21090646">
            <a:off x="8229600" y="365126"/>
            <a:ext cx="989901" cy="11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ᐈ Apple template stock illustrations, Royalty Free apple vectors | download  on Depositphotos®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3798" r="15088" b="5468"/>
          <a:stretch/>
        </p:blipFill>
        <p:spPr bwMode="auto">
          <a:xfrm rot="724851" flipH="1">
            <a:off x="9486251" y="365125"/>
            <a:ext cx="989901" cy="11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71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3300"/>
                </a:solidFill>
              </a:rPr>
              <a:t>4. TŘÍDA Veverky</a:t>
            </a:r>
            <a:endParaRPr lang="cs-CZ" dirty="0">
              <a:solidFill>
                <a:srgbClr val="FF33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28" y="1690688"/>
            <a:ext cx="6285084" cy="41586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5982" y="526408"/>
            <a:ext cx="1860492" cy="13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38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3300"/>
                </a:solidFill>
              </a:rPr>
              <a:t>Dramatizace pohádky a pohybová hra</a:t>
            </a:r>
            <a:endParaRPr lang="cs-CZ" dirty="0">
              <a:solidFill>
                <a:srgbClr val="FF33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99" y="2398598"/>
            <a:ext cx="3917397" cy="293804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6" y="1752781"/>
            <a:ext cx="3674952" cy="2755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07" y="3959216"/>
            <a:ext cx="3674666" cy="2754861"/>
          </a:xfrm>
          <a:prstGeom prst="rect">
            <a:avLst/>
          </a:prstGeom>
        </p:spPr>
      </p:pic>
      <p:pic>
        <p:nvPicPr>
          <p:cNvPr id="6146" name="Picture 2" descr="Samolepka ZVÍŘÁTKA - MEDVĚD | e-shop MAXMAX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1115">
            <a:off x="9235167" y="1024892"/>
            <a:ext cx="2039501" cy="203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28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8407"/>
            <a:ext cx="10515600" cy="4658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/>
              <a:t>Posíláme srdečný pozdrav na Slovensko ♥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21" y="2258605"/>
            <a:ext cx="3918358" cy="39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97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31521" y="1564232"/>
            <a:ext cx="10432868" cy="2128201"/>
          </a:xfrm>
        </p:spPr>
        <p:txBody>
          <a:bodyPr>
            <a:noAutofit/>
          </a:bodyPr>
          <a:lstStyle/>
          <a:p>
            <a:r>
              <a:rPr lang="cs-CZ" sz="5000" dirty="0" smtClean="0">
                <a:solidFill>
                  <a:schemeClr val="accent1">
                    <a:lumMod val="75000"/>
                  </a:schemeClr>
                </a:solidFill>
              </a:rPr>
              <a:t>ZÁKLADNÍ ŠKOLA </a:t>
            </a:r>
            <a:r>
              <a:rPr lang="cs-CZ" sz="5000" dirty="0" smtClean="0"/>
              <a:t>A </a:t>
            </a:r>
            <a:r>
              <a:rPr lang="cs-CZ" sz="5000" dirty="0" smtClean="0">
                <a:solidFill>
                  <a:srgbClr val="FFC000"/>
                </a:solidFill>
              </a:rPr>
              <a:t>MATEŘSKÁ ŠKOLA </a:t>
            </a:r>
          </a:p>
          <a:p>
            <a:r>
              <a:rPr lang="cs-CZ" sz="5000" dirty="0" smtClean="0"/>
              <a:t>ŽELECHOVICE NAD DŘEVNICÍ</a:t>
            </a:r>
            <a:endParaRPr lang="cs-CZ" sz="5000" dirty="0"/>
          </a:p>
        </p:txBody>
      </p:sp>
    </p:spTree>
    <p:extLst>
      <p:ext uri="{BB962C8B-B14F-4D97-AF65-F5344CB8AC3E}">
        <p14:creationId xmlns:p14="http://schemas.microsoft.com/office/powerpoint/2010/main" val="102623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</a:rPr>
              <a:t>Kdo jsme?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Mateřská škola, kterou zřizuje obec Želechovice nad Dřevnicí.</a:t>
            </a:r>
          </a:p>
          <a:p>
            <a:r>
              <a:rPr lang="cs-CZ" dirty="0"/>
              <a:t>Od 1. 9. 2019 školu navštěvuje </a:t>
            </a:r>
            <a:r>
              <a:rPr lang="cs-CZ" dirty="0" smtClean="0"/>
              <a:t>103 </a:t>
            </a:r>
            <a:r>
              <a:rPr lang="cs-CZ" dirty="0"/>
              <a:t>dětí od dvou do </a:t>
            </a:r>
            <a:r>
              <a:rPr lang="cs-CZ" dirty="0" smtClean="0"/>
              <a:t>šesti </a:t>
            </a:r>
            <a:r>
              <a:rPr lang="cs-CZ" dirty="0"/>
              <a:t>let. Pro naše děti máme </a:t>
            </a:r>
            <a:r>
              <a:rPr lang="cs-CZ" dirty="0" smtClean="0"/>
              <a:t>čtyři </a:t>
            </a:r>
            <a:r>
              <a:rPr lang="cs-CZ" dirty="0"/>
              <a:t>barevná oddělení, která jsou řazená dle věku. V průběhu letních prázdnin 2018 jsme společnými silami přestěhovali mateřskou školu do nově zrekonstruovaných prostor základní školy Želechovice nad Dřevnicí.</a:t>
            </a:r>
          </a:p>
          <a:p>
            <a:r>
              <a:rPr lang="cs-CZ" dirty="0"/>
              <a:t>PROVOZ MATEŘSKÉ ŠKOLY: 6:00- 16:15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762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</a:rPr>
              <a:t>Kde jsme?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Nacházíme se v budově základní školy na okraji obce Želechovice nad Dřevnicí v nádherném prostředí. Za příznivého počasí trávíme co nejvíce času v přírodě, na školním atletickém hřišti nebo na školní zahradě.</a:t>
            </a:r>
          </a:p>
        </p:txBody>
      </p:sp>
      <p:pic>
        <p:nvPicPr>
          <p:cNvPr id="4098" name="Picture 2" descr="ZŠ Želechovice nad Dřevnicí – 4. května 336, Želechovice nad Dřevnicí 763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4" y="3504910"/>
            <a:ext cx="5037210" cy="12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Školní sportovní klub – ZŠ Želechovice nad Dřevnic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/>
          <a:stretch/>
        </p:blipFill>
        <p:spPr bwMode="auto">
          <a:xfrm>
            <a:off x="5973728" y="3090037"/>
            <a:ext cx="5467078" cy="170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ákladní škola a Mateřská škola Želechovice nad Dřevnicí, příspěvková  organizace | Portál ČŠ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48" y="4992342"/>
            <a:ext cx="2515358" cy="167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ateplení Základní školy Želechovice nad Dřevnicí | SMO a.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30" y="5025704"/>
            <a:ext cx="2191391" cy="164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oto - Rok 2017 - ZAHRADNÍ SLAVNOST 23. ČERVNA 2017 - ŠKOLNÍ ZAHRADA -  Oficiální stránky obce Želechovice nad Dřevnic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15" y="4963685"/>
            <a:ext cx="2612588" cy="17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37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92D050"/>
                </a:solidFill>
              </a:rPr>
              <a:t>Naše zahrada</a:t>
            </a:r>
            <a:endParaRPr lang="cs-CZ" b="1" dirty="0">
              <a:solidFill>
                <a:srgbClr val="92D05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28" y="1862753"/>
            <a:ext cx="2640667" cy="19805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2" y="1369200"/>
            <a:ext cx="3540153" cy="26551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5727" y="3649915"/>
            <a:ext cx="3326970" cy="24952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35" y="4765770"/>
            <a:ext cx="2393659" cy="17952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64" y="4446691"/>
            <a:ext cx="1642367" cy="21898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88" y="4460118"/>
            <a:ext cx="1632298" cy="217639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6" y="4228051"/>
            <a:ext cx="1696499" cy="226199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89" y="2138656"/>
            <a:ext cx="1679721" cy="223962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66" y="1090238"/>
            <a:ext cx="2792062" cy="1570535"/>
          </a:xfrm>
          <a:prstGeom prst="rect">
            <a:avLst/>
          </a:prstGeom>
        </p:spPr>
      </p:pic>
      <p:pic>
        <p:nvPicPr>
          <p:cNvPr id="5122" name="Picture 2" descr="Obec Hradčany | Aktualit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94" y="363825"/>
            <a:ext cx="2629570" cy="12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27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</a:rPr>
              <a:t>Jak to u nás vypadá?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Všechny děti mají možnost využívat nové třídy a herny ke hře, učení i odpočinku. Třídy jsou prostorné, vybavené novým nábytkem, který splňuje současné normy. Také tělovýchovné náčiní, které děti využívají a zdravotně hygienická zařízení jsou uzpůsobeny věku a počtu dětí.</a:t>
            </a:r>
          </a:p>
          <a:p>
            <a:r>
              <a:rPr lang="cs-CZ" b="1" dirty="0"/>
              <a:t>Naše třídy: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„Opičky“ děti od 2 – 3let.</a:t>
            </a:r>
            <a:br>
              <a:rPr lang="cs-CZ" dirty="0"/>
            </a:br>
            <a:r>
              <a:rPr lang="cs-CZ" dirty="0"/>
              <a:t>„Sovičky“ děti od 3 let.</a:t>
            </a:r>
            <a:br>
              <a:rPr lang="cs-CZ" dirty="0"/>
            </a:br>
            <a:r>
              <a:rPr lang="cs-CZ" dirty="0" smtClean="0"/>
              <a:t>„Tygříci“ </a:t>
            </a:r>
            <a:r>
              <a:rPr lang="cs-CZ" dirty="0"/>
              <a:t>děti od 4- </a:t>
            </a:r>
            <a:r>
              <a:rPr lang="cs-CZ" dirty="0" smtClean="0"/>
              <a:t>5 </a:t>
            </a:r>
            <a:r>
              <a:rPr lang="cs-CZ" dirty="0"/>
              <a:t>let</a:t>
            </a:r>
            <a:r>
              <a:rPr lang="cs-CZ" dirty="0" smtClean="0"/>
              <a:t>.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smtClean="0"/>
              <a:t>„Veverky“ děti od 5-6let.</a:t>
            </a:r>
          </a:p>
          <a:p>
            <a:endParaRPr lang="cs-CZ" dirty="0"/>
          </a:p>
          <a:p>
            <a:r>
              <a:rPr lang="cs-CZ" dirty="0"/>
              <a:t>Tělovýchovné zařízení podléhá kontrole, je zdravotně nezávadné a bezpečné. Za nepříznivého počasí děti zůstávají ve třídách a tento čas je využíván k pohybovým hrám.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615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3300"/>
                </a:solidFill>
              </a:rPr>
              <a:t>Nová 4. třída pro předškolní děti</a:t>
            </a:r>
            <a:endParaRPr lang="cs-CZ" dirty="0">
              <a:solidFill>
                <a:srgbClr val="FF33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0326" y="4851516"/>
            <a:ext cx="1947178" cy="146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79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</a:rPr>
              <a:t>1. TŘÍDA Opičky</a:t>
            </a: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09" y="1812968"/>
            <a:ext cx="7585457" cy="392202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72" y="530171"/>
            <a:ext cx="2004234" cy="19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10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Seznámení s novým prostředím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9" y="1767840"/>
            <a:ext cx="4774805" cy="35811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74" y="3041469"/>
            <a:ext cx="4763588" cy="3572691"/>
          </a:xfrm>
          <a:prstGeom prst="rect">
            <a:avLst/>
          </a:prstGeom>
        </p:spPr>
      </p:pic>
      <p:pic>
        <p:nvPicPr>
          <p:cNvPr id="3074" name="Picture 2" descr="Dřevěné autíčko pro nejmenší - Space4ki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5" r="2082" b="35111"/>
          <a:stretch/>
        </p:blipFill>
        <p:spPr bwMode="auto">
          <a:xfrm>
            <a:off x="7461920" y="1560352"/>
            <a:ext cx="2680837" cy="67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12736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317</Words>
  <Application>Microsoft Office PowerPoint</Application>
  <PresentationFormat>Širokoúhlá obrazovka</PresentationFormat>
  <Paragraphs>32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Operačný program - Interreg V-A  Slovenská republika - Česká republika</vt:lpstr>
      <vt:lpstr> </vt:lpstr>
      <vt:lpstr>Kdo jsme?</vt:lpstr>
      <vt:lpstr>Kde jsme?</vt:lpstr>
      <vt:lpstr>Naše zahrada</vt:lpstr>
      <vt:lpstr>Jak to u nás vypadá?</vt:lpstr>
      <vt:lpstr>Nová 4. třída pro předškolní děti</vt:lpstr>
      <vt:lpstr>1. TŘÍDA Opičky</vt:lpstr>
      <vt:lpstr>Seznámení s novým prostředím</vt:lpstr>
      <vt:lpstr>2. TŘÍDA Sovičky</vt:lpstr>
      <vt:lpstr>To jsme my!</vt:lpstr>
      <vt:lpstr>3. TŘÍDA Tygříci</vt:lpstr>
      <vt:lpstr>Výtvarná činnost – Ahoj to jsem já</vt:lpstr>
      <vt:lpstr>Jsme kamarádi a pomáháme si</vt:lpstr>
      <vt:lpstr>4. TŘÍDA Veverky</vt:lpstr>
      <vt:lpstr>Dramatizace pohádky a pohybová hra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Kamila Macíková, ZŠ želechovice</dc:creator>
  <cp:lastModifiedBy>Kamila Macíková, ZŠ želechovice</cp:lastModifiedBy>
  <cp:revision>11</cp:revision>
  <dcterms:created xsi:type="dcterms:W3CDTF">2020-10-14T10:06:01Z</dcterms:created>
  <dcterms:modified xsi:type="dcterms:W3CDTF">2020-10-14T13:20:53Z</dcterms:modified>
</cp:coreProperties>
</file>