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490C-3036-4BFC-A62B-1D6BAD9D92CF}" type="datetimeFigureOut">
              <a:rPr lang="sk-SK" smtClean="0"/>
              <a:pPr/>
              <a:t>2. 12. 2020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B163-F034-442C-A482-3D4BBE8ABDE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Rok škôlkara v pohraničí</a:t>
            </a:r>
            <a:br>
              <a:rPr lang="sk-SK" dirty="0" smtClean="0"/>
            </a:br>
            <a:r>
              <a:rPr lang="sk-SK" dirty="0" smtClean="0"/>
              <a:t>„JESENNÉ tvorivé dielne“</a:t>
            </a:r>
            <a:br>
              <a:rPr lang="sk-SK" dirty="0" smtClean="0"/>
            </a:br>
            <a:r>
              <a:rPr lang="sk-SK" dirty="0" smtClean="0"/>
              <a:t>november 2020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Operačný program –</a:t>
            </a:r>
            <a:r>
              <a:rPr lang="sk-SK" dirty="0" err="1" smtClean="0"/>
              <a:t>Interreg</a:t>
            </a:r>
            <a:r>
              <a:rPr lang="sk-SK" dirty="0" smtClean="0"/>
              <a:t> V-A </a:t>
            </a:r>
          </a:p>
          <a:p>
            <a:r>
              <a:rPr lang="sk-SK" dirty="0" smtClean="0"/>
              <a:t>Slovenská </a:t>
            </a:r>
            <a:r>
              <a:rPr lang="sk-SK" dirty="0" err="1" smtClean="0"/>
              <a:t>republika-Česká</a:t>
            </a:r>
            <a:r>
              <a:rPr lang="sk-SK" dirty="0" smtClean="0"/>
              <a:t> republika</a:t>
            </a:r>
          </a:p>
          <a:p>
            <a:endParaRPr lang="sk-SK" dirty="0" smtClean="0"/>
          </a:p>
          <a:p>
            <a:r>
              <a:rPr lang="sk-SK" b="1" dirty="0" smtClean="0"/>
              <a:t>Materská škola, Požiarna 1292/11 Púchov </a:t>
            </a:r>
          </a:p>
          <a:p>
            <a:r>
              <a:rPr lang="sk-SK" b="1" dirty="0" err="1" smtClean="0"/>
              <a:t>Elokované</a:t>
            </a:r>
            <a:r>
              <a:rPr lang="sk-SK" b="1" dirty="0" smtClean="0"/>
              <a:t> pracovisko, Komenského 50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15616" y="548680"/>
            <a:ext cx="71056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              POSIELAME SRDEČNÉ POZDRAVY </a:t>
            </a:r>
          </a:p>
          <a:p>
            <a:pPr>
              <a:buNone/>
            </a:pPr>
            <a:r>
              <a:rPr lang="sk-SK" dirty="0" smtClean="0"/>
              <a:t>                  </a:t>
            </a:r>
            <a:r>
              <a:rPr lang="sk-SK" smtClean="0"/>
              <a:t>DO ŽELECHOVIC NAD DŘEVNICÍ </a:t>
            </a:r>
            <a:r>
              <a:rPr lang="sk-SK" smtClean="0">
                <a:sym typeface="Wingdings" pitchFamily="2" charset="2"/>
              </a:rPr>
              <a:t></a:t>
            </a:r>
            <a:endParaRPr lang="sk-SK" dirty="0" smtClean="0"/>
          </a:p>
          <a:p>
            <a:r>
              <a:rPr lang="sk-SK" sz="2600" dirty="0" smtClean="0"/>
              <a:t>Autor: Mgr. Adriana </a:t>
            </a:r>
            <a:r>
              <a:rPr lang="sk-SK" sz="2600" dirty="0" err="1" smtClean="0"/>
              <a:t>Čemešová</a:t>
            </a:r>
            <a:endParaRPr lang="sk-SK" sz="2600" dirty="0" smtClean="0"/>
          </a:p>
          <a:p>
            <a:r>
              <a:rPr lang="sk-SK" sz="2600" dirty="0" smtClean="0"/>
              <a:t>Realizácia aktivít: Mgr. Jana </a:t>
            </a:r>
            <a:r>
              <a:rPr lang="sk-SK" sz="2600" dirty="0" err="1" smtClean="0"/>
              <a:t>Siekliková</a:t>
            </a:r>
            <a:endParaRPr lang="sk-SK" sz="2600" dirty="0" smtClean="0"/>
          </a:p>
          <a:p>
            <a:pPr>
              <a:buNone/>
            </a:pPr>
            <a:r>
              <a:rPr lang="sk-SK" sz="2600" dirty="0" smtClean="0"/>
              <a:t>                                    </a:t>
            </a:r>
            <a:r>
              <a:rPr lang="sk-SK" sz="2600" dirty="0" err="1" smtClean="0"/>
              <a:t>Katarina</a:t>
            </a:r>
            <a:r>
              <a:rPr lang="sk-SK" sz="2600" dirty="0" smtClean="0"/>
              <a:t> Tomanová, </a:t>
            </a:r>
            <a:r>
              <a:rPr lang="sk-SK" sz="2600" dirty="0" err="1" smtClean="0"/>
              <a:t>riad.MŠ</a:t>
            </a:r>
            <a:endParaRPr lang="sk-SK" sz="2600" dirty="0" smtClean="0"/>
          </a:p>
          <a:p>
            <a:pPr>
              <a:buNone/>
            </a:pPr>
            <a:r>
              <a:rPr lang="sk-SK" sz="2600" dirty="0" smtClean="0"/>
              <a:t>                                    Mgr. Adriana </a:t>
            </a:r>
            <a:r>
              <a:rPr lang="sk-SK" sz="2600" dirty="0" err="1" smtClean="0"/>
              <a:t>Čemešová</a:t>
            </a:r>
            <a:endParaRPr lang="sk-SK" sz="2600" dirty="0" smtClean="0"/>
          </a:p>
          <a:p>
            <a:endParaRPr lang="sk-SK" dirty="0" smtClean="0"/>
          </a:p>
        </p:txBody>
      </p:sp>
      <p:pic>
        <p:nvPicPr>
          <p:cNvPr id="5" name="Obrázok 4" descr="20201026_120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1619418"/>
            <a:ext cx="2376263" cy="1782197"/>
          </a:xfrm>
          <a:prstGeom prst="rect">
            <a:avLst/>
          </a:prstGeom>
        </p:spPr>
      </p:pic>
      <p:pic>
        <p:nvPicPr>
          <p:cNvPr id="6" name="Obrázok 5" descr="20201026_12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411760" cy="1808820"/>
          </a:xfrm>
          <a:prstGeom prst="rect">
            <a:avLst/>
          </a:prstGeom>
        </p:spPr>
      </p:pic>
      <p:pic>
        <p:nvPicPr>
          <p:cNvPr id="7" name="Obrázok 6" descr="20201023_103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628800"/>
            <a:ext cx="2376264" cy="17821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sk-SK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sk-SK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JESEŇ v materskej škole</a:t>
            </a:r>
            <a:r>
              <a:rPr lang="sk-SK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sk-SK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Jeseň, ako ročné obdobie, je veľmi bohatá na námety a aktivity pre deti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Témy v školskom vzdelávacom programe: </a:t>
            </a:r>
            <a:r>
              <a:rPr lang="sk-SK" b="1" dirty="0" smtClean="0"/>
              <a:t>Jeseň </a:t>
            </a:r>
            <a:r>
              <a:rPr lang="sk-SK" b="1" dirty="0" smtClean="0"/>
              <a:t>maliarka</a:t>
            </a:r>
            <a:r>
              <a:rPr lang="sk-SK" b="1" dirty="0" smtClean="0"/>
              <a:t>, </a:t>
            </a:r>
            <a:r>
              <a:rPr lang="sk-SK" b="1" dirty="0" smtClean="0"/>
              <a:t>Ovocie v jeseni</a:t>
            </a:r>
            <a:r>
              <a:rPr lang="sk-SK" dirty="0" smtClean="0"/>
              <a:t>, </a:t>
            </a:r>
            <a:r>
              <a:rPr lang="sk-SK" b="1" dirty="0" err="1" smtClean="0"/>
              <a:t>Tekvičkovo</a:t>
            </a:r>
            <a:r>
              <a:rPr lang="sk-SK" dirty="0" smtClean="0"/>
              <a:t>, ponúkajú široký výber aktivít na rozvíjanie vedomostí a zručností detí v oblasti Jazyka a komunikácie, Umenia a kultúry, Zdravia a pohybu, Matematiky a práce s informáciami, Človek a spoločnosť, Človek a svet práce, Človek a príroda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Jesenné tvorivé dielne</a:t>
            </a:r>
            <a:br>
              <a:rPr lang="sk-SK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Tradičná aktivita materskej školy v spolupráci s rodinou, zameraná na spoločné vytváranie jesenných kreatívnych výrobkov z prírodného materiálu bola ovplyvnená vzniknutou </a:t>
            </a:r>
            <a:r>
              <a:rPr lang="sk-SK" dirty="0" err="1" smtClean="0"/>
              <a:t>pandemickou</a:t>
            </a:r>
            <a:r>
              <a:rPr lang="sk-SK" dirty="0" smtClean="0"/>
              <a:t> situáciou </a:t>
            </a:r>
            <a:r>
              <a:rPr lang="sk-SK" dirty="0" err="1" smtClean="0"/>
              <a:t>Covid</a:t>
            </a:r>
            <a:r>
              <a:rPr lang="sk-SK" dirty="0" smtClean="0"/>
              <a:t> 19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Rodičia sa nemohli priamo zúčastniť na aktivitách v MŠ, ale ochotne a so záujmom vytvárali jesenné </a:t>
            </a:r>
            <a:r>
              <a:rPr lang="sk-SK" dirty="0" err="1" smtClean="0"/>
              <a:t>aranžmá</a:t>
            </a:r>
            <a:r>
              <a:rPr lang="sk-SK" dirty="0" smtClean="0"/>
              <a:t>,</a:t>
            </a:r>
            <a:r>
              <a:rPr lang="sk-SK" dirty="0" smtClean="0"/>
              <a:t> svetlonosov s </a:t>
            </a:r>
            <a:r>
              <a:rPr lang="sk-SK" dirty="0" smtClean="0"/>
              <a:t>deťmi </a:t>
            </a:r>
            <a:r>
              <a:rPr lang="sk-SK" dirty="0" smtClean="0"/>
              <a:t>doma, priniesli ich do </a:t>
            </a:r>
            <a:r>
              <a:rPr lang="sk-SK" dirty="0" smtClean="0"/>
              <a:t>MŠ a spolu s deťmi sme z nich vytvorili výstavu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Tekvičkovo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triede 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Žabky, 3-4 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roč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k-SK" sz="36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Deti vytvárali svetlonosov s rodičmi doma, priniesli ich do MŠ na spoločnú výstavu</a:t>
            </a:r>
            <a:endParaRPr lang="sk-SK" sz="3600" dirty="0"/>
          </a:p>
        </p:txBody>
      </p:sp>
      <p:pic>
        <p:nvPicPr>
          <p:cNvPr id="5" name="Zástupný symbol obsahu 4" descr="Halloween, Tekvica, Jack O'Lanterns, Lucern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644415" cy="197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s://i.pinimg.com/736x/69/eb/55/69eb55dce6095ffa171e832c1da7bc66--frogs-clip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501008"/>
            <a:ext cx="1228725" cy="13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20201019_080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00000">
            <a:off x="339432" y="4328147"/>
            <a:ext cx="2750875" cy="1547367"/>
          </a:xfrm>
          <a:prstGeom prst="rect">
            <a:avLst/>
          </a:prstGeom>
        </p:spPr>
      </p:pic>
      <p:pic>
        <p:nvPicPr>
          <p:cNvPr id="8" name="Obrázok 7" descr="20201019_092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734535" y="2242129"/>
            <a:ext cx="2803788" cy="1577131"/>
          </a:xfrm>
          <a:prstGeom prst="rect">
            <a:avLst/>
          </a:prstGeom>
        </p:spPr>
      </p:pic>
      <p:pic>
        <p:nvPicPr>
          <p:cNvPr id="10" name="Obrázok 9" descr="20201019_093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700808"/>
            <a:ext cx="3291858" cy="1851670"/>
          </a:xfrm>
          <a:prstGeom prst="rect">
            <a:avLst/>
          </a:prstGeom>
        </p:spPr>
      </p:pic>
      <p:pic>
        <p:nvPicPr>
          <p:cNvPr id="12" name="Obrázok 11" descr="20201022_0654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886437" y="4242355"/>
            <a:ext cx="3059832" cy="1721155"/>
          </a:xfrm>
          <a:prstGeom prst="rect">
            <a:avLst/>
          </a:prstGeom>
        </p:spPr>
      </p:pic>
      <p:pic>
        <p:nvPicPr>
          <p:cNvPr id="13" name="Obrázok 12" descr="20201020_0737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949670" y="4627394"/>
            <a:ext cx="2515756" cy="1415113"/>
          </a:xfrm>
          <a:prstGeom prst="rect">
            <a:avLst/>
          </a:prstGeom>
        </p:spPr>
      </p:pic>
      <p:pic>
        <p:nvPicPr>
          <p:cNvPr id="14" name="Obrázok 13" descr="20201020_0805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809130" y="4640142"/>
            <a:ext cx="2574032" cy="14478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Takýchto 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svetlonosov 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vytvorili 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deti spolu 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 maminkou, ockom, babkou, dedkom..</a:t>
            </a:r>
            <a:endParaRPr lang="sk-SK" dirty="0"/>
          </a:p>
        </p:txBody>
      </p:sp>
      <p:pic>
        <p:nvPicPr>
          <p:cNvPr id="4" name="Zástupný symbol obsahu 3" descr="20201022_074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960" y="1700808"/>
            <a:ext cx="3072341" cy="1728192"/>
          </a:xfrm>
        </p:spPr>
      </p:pic>
      <p:pic>
        <p:nvPicPr>
          <p:cNvPr id="5" name="Obrázok 4" descr="20201022_074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060848"/>
            <a:ext cx="3163844" cy="1779662"/>
          </a:xfrm>
          <a:prstGeom prst="rect">
            <a:avLst/>
          </a:prstGeom>
        </p:spPr>
      </p:pic>
      <p:pic>
        <p:nvPicPr>
          <p:cNvPr id="6" name="Obrázok 5" descr="20201022_081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556792"/>
            <a:ext cx="2987824" cy="1680651"/>
          </a:xfrm>
          <a:prstGeom prst="rect">
            <a:avLst/>
          </a:prstGeom>
        </p:spPr>
      </p:pic>
      <p:pic>
        <p:nvPicPr>
          <p:cNvPr id="7" name="Obrázok 6" descr="20201023_064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40538" y="4253105"/>
            <a:ext cx="2779801" cy="1563638"/>
          </a:xfrm>
          <a:prstGeom prst="rect">
            <a:avLst/>
          </a:prstGeom>
        </p:spPr>
      </p:pic>
      <p:pic>
        <p:nvPicPr>
          <p:cNvPr id="8" name="Obrázok 7" descr="20201023_0751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528203" y="3921069"/>
            <a:ext cx="2907815" cy="1635646"/>
          </a:xfrm>
          <a:prstGeom prst="rect">
            <a:avLst/>
          </a:prstGeom>
        </p:spPr>
      </p:pic>
      <p:pic>
        <p:nvPicPr>
          <p:cNvPr id="9" name="Obrázok 8" descr="20201023_0733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215613" y="4121091"/>
            <a:ext cx="3163844" cy="1779662"/>
          </a:xfrm>
          <a:prstGeom prst="rect">
            <a:avLst/>
          </a:prstGeom>
        </p:spPr>
      </p:pic>
      <p:pic>
        <p:nvPicPr>
          <p:cNvPr id="10" name="Obrázok 9" descr="20201023_0805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3861048"/>
            <a:ext cx="3059832" cy="1721156"/>
          </a:xfrm>
          <a:prstGeom prst="rect">
            <a:avLst/>
          </a:prstGeom>
        </p:spPr>
      </p:pic>
      <p:pic>
        <p:nvPicPr>
          <p:cNvPr id="11" name="Obrázok 10" descr="20201023_0805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5301208"/>
            <a:ext cx="2304256" cy="1296144"/>
          </a:xfrm>
          <a:prstGeom prst="rect">
            <a:avLst/>
          </a:prstGeom>
        </p:spPr>
      </p:pic>
      <p:pic>
        <p:nvPicPr>
          <p:cNvPr id="12" name="Obrázok 11" descr="https://i.pinimg.com/736x/69/eb/55/69eb55dce6095ffa171e832c1da7bc66--frogs-clipart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5157192"/>
            <a:ext cx="1228725" cy="13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20201020_072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440000">
            <a:off x="607714" y="731318"/>
            <a:ext cx="2252068" cy="1689051"/>
          </a:xfrm>
        </p:spPr>
      </p:pic>
      <p:pic>
        <p:nvPicPr>
          <p:cNvPr id="5" name="Obrázok 4" descr="20201019_065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43774" y="704698"/>
            <a:ext cx="2400267" cy="1800200"/>
          </a:xfrm>
          <a:prstGeom prst="rect">
            <a:avLst/>
          </a:prstGeom>
        </p:spPr>
      </p:pic>
      <p:pic>
        <p:nvPicPr>
          <p:cNvPr id="6" name="Obrázok 5" descr="20201019_072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76564" y="760140"/>
            <a:ext cx="2267744" cy="1700808"/>
          </a:xfrm>
          <a:prstGeom prst="rect">
            <a:avLst/>
          </a:prstGeom>
        </p:spPr>
      </p:pic>
      <p:pic>
        <p:nvPicPr>
          <p:cNvPr id="7" name="Obrázok 6" descr="20201019_072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80000">
            <a:off x="6456858" y="786325"/>
            <a:ext cx="2555776" cy="1916832"/>
          </a:xfrm>
          <a:prstGeom prst="rect">
            <a:avLst/>
          </a:prstGeom>
        </p:spPr>
      </p:pic>
      <p:pic>
        <p:nvPicPr>
          <p:cNvPr id="8" name="Obrázok 7" descr="20201020_0725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44116" y="2848372"/>
            <a:ext cx="2267744" cy="1700808"/>
          </a:xfrm>
          <a:prstGeom prst="rect">
            <a:avLst/>
          </a:prstGeom>
        </p:spPr>
      </p:pic>
      <p:pic>
        <p:nvPicPr>
          <p:cNvPr id="9" name="Obrázok 8" descr="20201021_0726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669241" y="4387543"/>
            <a:ext cx="2483768" cy="1862826"/>
          </a:xfrm>
          <a:prstGeom prst="rect">
            <a:avLst/>
          </a:prstGeom>
        </p:spPr>
      </p:pic>
      <p:pic>
        <p:nvPicPr>
          <p:cNvPr id="10" name="Obrázok 9" descr="20201021_0748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682230" y="4390778"/>
            <a:ext cx="2509644" cy="1882233"/>
          </a:xfrm>
          <a:prstGeom prst="rect">
            <a:avLst/>
          </a:prstGeom>
        </p:spPr>
      </p:pic>
      <p:pic>
        <p:nvPicPr>
          <p:cNvPr id="11" name="Obrázok 10" descr="20201023_0552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4293096"/>
            <a:ext cx="3059832" cy="2294874"/>
          </a:xfrm>
          <a:prstGeom prst="rect">
            <a:avLst/>
          </a:prstGeom>
        </p:spPr>
      </p:pic>
      <p:pic>
        <p:nvPicPr>
          <p:cNvPr id="12" name="Obrázok 11" descr="20201023_0553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2708920"/>
            <a:ext cx="2075723" cy="1556792"/>
          </a:xfrm>
          <a:prstGeom prst="rect">
            <a:avLst/>
          </a:prstGeom>
        </p:spPr>
      </p:pic>
      <p:pic>
        <p:nvPicPr>
          <p:cNvPr id="13" name="Obrázok 12" descr="20201023_0553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2780928"/>
            <a:ext cx="2411760" cy="1448780"/>
          </a:xfrm>
          <a:prstGeom prst="rect">
            <a:avLst/>
          </a:prstGeom>
        </p:spPr>
      </p:pic>
      <p:pic>
        <p:nvPicPr>
          <p:cNvPr id="14" name="Obrázok 13" descr="https://i.pinimg.com/236x/69/52/24/695224766f2de3c64213c365583ac9fc--smiley-clip-art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4941168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Ukážka aktivít Jeseň v </a:t>
            </a:r>
            <a:r>
              <a:rPr lang="sk-SK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záhrade -Žabky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dirty="0" smtClean="0"/>
              <a:t>Aktivity </a:t>
            </a:r>
            <a:r>
              <a:rPr lang="sk-SK" sz="2800" dirty="0" smtClean="0"/>
              <a:t>na rozvoj jemnej motoriky, </a:t>
            </a:r>
            <a:r>
              <a:rPr lang="sk-SK" sz="2800" dirty="0" err="1" smtClean="0"/>
              <a:t>vizuomotoriky</a:t>
            </a:r>
            <a:r>
              <a:rPr lang="sk-SK" sz="2800" dirty="0" smtClean="0"/>
              <a:t>, </a:t>
            </a:r>
            <a:r>
              <a:rPr lang="sk-SK" sz="2800" dirty="0" err="1" smtClean="0"/>
              <a:t>grafomotoriky</a:t>
            </a:r>
            <a:r>
              <a:rPr lang="sk-SK" sz="2800" dirty="0" smtClean="0"/>
              <a:t>, matematiky </a:t>
            </a:r>
            <a:endParaRPr lang="sk-SK" sz="2800" dirty="0"/>
          </a:p>
        </p:txBody>
      </p:sp>
      <p:pic>
        <p:nvPicPr>
          <p:cNvPr id="6" name="Obrázok 5" descr="20201020_091952.jpg"/>
          <p:cNvPicPr>
            <a:picLocks noChangeAspect="1"/>
          </p:cNvPicPr>
          <p:nvPr/>
        </p:nvPicPr>
        <p:blipFill>
          <a:blip r:embed="rId2" cstate="print"/>
          <a:srcRect l="4737" r="1046"/>
          <a:stretch>
            <a:fillRect/>
          </a:stretch>
        </p:blipFill>
        <p:spPr>
          <a:xfrm>
            <a:off x="1331640" y="2204864"/>
            <a:ext cx="2860125" cy="1707654"/>
          </a:xfrm>
          <a:prstGeom prst="rect">
            <a:avLst/>
          </a:prstGeom>
        </p:spPr>
      </p:pic>
      <p:pic>
        <p:nvPicPr>
          <p:cNvPr id="7" name="Obrázok 6" descr="20201020_092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79159" y="2681681"/>
            <a:ext cx="2179734" cy="1226100"/>
          </a:xfrm>
          <a:prstGeom prst="rect">
            <a:avLst/>
          </a:prstGeom>
        </p:spPr>
      </p:pic>
      <p:pic>
        <p:nvPicPr>
          <p:cNvPr id="8" name="Obrázok 7" descr="20201020_092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17572" y="2323388"/>
            <a:ext cx="2187721" cy="1230593"/>
          </a:xfrm>
          <a:prstGeom prst="rect">
            <a:avLst/>
          </a:prstGeom>
        </p:spPr>
      </p:pic>
      <p:pic>
        <p:nvPicPr>
          <p:cNvPr id="10" name="Obrázok 9" descr="20201014_085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82261" y="2170867"/>
            <a:ext cx="2032280" cy="1524210"/>
          </a:xfrm>
          <a:prstGeom prst="rect">
            <a:avLst/>
          </a:prstGeom>
        </p:spPr>
      </p:pic>
      <p:pic>
        <p:nvPicPr>
          <p:cNvPr id="12" name="Obrázok 11" descr="20201012_0747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01008"/>
            <a:ext cx="2051720" cy="1538790"/>
          </a:xfrm>
          <a:prstGeom prst="rect">
            <a:avLst/>
          </a:prstGeom>
        </p:spPr>
      </p:pic>
      <p:pic>
        <p:nvPicPr>
          <p:cNvPr id="13" name="Obrázok 12" descr="20201012_075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092288" y="4396544"/>
            <a:ext cx="1979712" cy="1484784"/>
          </a:xfrm>
          <a:prstGeom prst="rect">
            <a:avLst/>
          </a:prstGeom>
        </p:spPr>
      </p:pic>
      <p:pic>
        <p:nvPicPr>
          <p:cNvPr id="14" name="Obrázok 13" descr="20201015_0755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576882" y="4568134"/>
            <a:ext cx="2200300" cy="1650225"/>
          </a:xfrm>
          <a:prstGeom prst="rect">
            <a:avLst/>
          </a:prstGeom>
        </p:spPr>
      </p:pic>
      <p:pic>
        <p:nvPicPr>
          <p:cNvPr id="16" name="Obrázok 15" descr="20201016_0924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287643" y="4513557"/>
            <a:ext cx="2339752" cy="1754814"/>
          </a:xfrm>
          <a:prstGeom prst="rect">
            <a:avLst/>
          </a:prstGeom>
        </p:spPr>
      </p:pic>
      <p:pic>
        <p:nvPicPr>
          <p:cNvPr id="19" name="Obrázok 18" descr="20201016_09264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6964829" y="4348539"/>
            <a:ext cx="2171732" cy="1628799"/>
          </a:xfrm>
          <a:prstGeom prst="rect">
            <a:avLst/>
          </a:prstGeom>
        </p:spPr>
      </p:pic>
      <p:pic>
        <p:nvPicPr>
          <p:cNvPr id="15" name="Obrázok 14" descr="https://i.pinimg.com/736x/69/eb/55/69eb55dce6095ffa171e832c1da7bc66--frogs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085184"/>
            <a:ext cx="1228725" cy="13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Jesenné tvorivé dielne v triede </a:t>
            </a:r>
            <a:b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5-6 roč. </a:t>
            </a: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detí - </a:t>
            </a: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Slniečka </a:t>
            </a:r>
            <a:r>
              <a:rPr lang="sk-S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k-S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sk-S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k-SK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sk-SK" dirty="0"/>
          </a:p>
        </p:txBody>
      </p:sp>
      <p:pic>
        <p:nvPicPr>
          <p:cNvPr id="6" name="Zástupný symbol obsahu 5" descr="20201009_131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628800"/>
            <a:ext cx="2636111" cy="1977083"/>
          </a:xfrm>
        </p:spPr>
      </p:pic>
      <p:pic>
        <p:nvPicPr>
          <p:cNvPr id="10" name="Obrázok 9" descr="20201008_082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2088" y="1372208"/>
            <a:ext cx="1979712" cy="1484784"/>
          </a:xfrm>
          <a:prstGeom prst="rect">
            <a:avLst/>
          </a:prstGeom>
        </p:spPr>
      </p:pic>
      <p:pic>
        <p:nvPicPr>
          <p:cNvPr id="11" name="Obrázok 10" descr="20201019_085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700808"/>
            <a:ext cx="3803915" cy="2852936"/>
          </a:xfrm>
          <a:prstGeom prst="rect">
            <a:avLst/>
          </a:prstGeom>
        </p:spPr>
      </p:pic>
      <p:pic>
        <p:nvPicPr>
          <p:cNvPr id="12" name="Obrázok 11" descr="20201019_091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2939819" cy="2204864"/>
          </a:xfrm>
          <a:prstGeom prst="rect">
            <a:avLst/>
          </a:prstGeom>
        </p:spPr>
      </p:pic>
      <p:pic>
        <p:nvPicPr>
          <p:cNvPr id="13" name="Obrázok 12" descr="20201022_0901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469441" y="4387543"/>
            <a:ext cx="2483768" cy="1862826"/>
          </a:xfrm>
          <a:prstGeom prst="rect">
            <a:avLst/>
          </a:prstGeom>
        </p:spPr>
      </p:pic>
      <p:pic>
        <p:nvPicPr>
          <p:cNvPr id="15" name="Obrázok 14" descr="20201019_072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077072"/>
            <a:ext cx="2843808" cy="2132856"/>
          </a:xfrm>
          <a:prstGeom prst="rect">
            <a:avLst/>
          </a:prstGeom>
        </p:spPr>
      </p:pic>
      <p:pic>
        <p:nvPicPr>
          <p:cNvPr id="9" name="Obrázok 8" descr="https://i.pinimg.com/236x/69/52/24/695224766f2de3c64213c365583ac9fc--smiley-clip-ar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852936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Jesenná tieňohra - Slniečka</a:t>
            </a:r>
            <a:b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4800" dirty="0"/>
          </a:p>
        </p:txBody>
      </p:sp>
      <p:pic>
        <p:nvPicPr>
          <p:cNvPr id="5" name="Zástupný symbol obsahu 4" descr="20201023_084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8090" y="1778294"/>
            <a:ext cx="2348079" cy="1761059"/>
          </a:xfrm>
        </p:spPr>
      </p:pic>
      <p:pic>
        <p:nvPicPr>
          <p:cNvPr id="6" name="Obrázok 5" descr="20201023_084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99793" y="1772816"/>
            <a:ext cx="2304258" cy="1728194"/>
          </a:xfrm>
          <a:prstGeom prst="rect">
            <a:avLst/>
          </a:prstGeom>
        </p:spPr>
      </p:pic>
      <p:pic>
        <p:nvPicPr>
          <p:cNvPr id="7" name="Obrázok 6" descr="20201023_084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48572" y="1768252"/>
            <a:ext cx="2267744" cy="1700808"/>
          </a:xfrm>
          <a:prstGeom prst="rect">
            <a:avLst/>
          </a:prstGeom>
        </p:spPr>
      </p:pic>
      <p:pic>
        <p:nvPicPr>
          <p:cNvPr id="8" name="Obrázok 7" descr="20201023_0834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516216" y="1772816"/>
            <a:ext cx="2304256" cy="1728192"/>
          </a:xfrm>
          <a:prstGeom prst="rect">
            <a:avLst/>
          </a:prstGeom>
        </p:spPr>
      </p:pic>
      <p:pic>
        <p:nvPicPr>
          <p:cNvPr id="9" name="Obrázok 8" descr="20201023_0848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05145" y="4243527"/>
            <a:ext cx="2483768" cy="1862826"/>
          </a:xfrm>
          <a:prstGeom prst="rect">
            <a:avLst/>
          </a:prstGeom>
        </p:spPr>
      </p:pic>
      <p:pic>
        <p:nvPicPr>
          <p:cNvPr id="10" name="Obrázok 9" descr="20201023_0847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902378" y="4234526"/>
            <a:ext cx="2411760" cy="1808820"/>
          </a:xfrm>
          <a:prstGeom prst="rect">
            <a:avLst/>
          </a:prstGeom>
        </p:spPr>
      </p:pic>
      <p:pic>
        <p:nvPicPr>
          <p:cNvPr id="11" name="Obrázok 10" descr="20201023_0850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004048" y="4221088"/>
            <a:ext cx="2304256" cy="1728192"/>
          </a:xfrm>
          <a:prstGeom prst="rect">
            <a:avLst/>
          </a:prstGeom>
        </p:spPr>
      </p:pic>
      <p:pic>
        <p:nvPicPr>
          <p:cNvPr id="12" name="Obrázok 11" descr="https://i.pinimg.com/236x/69/52/24/695224766f2de3c64213c365583ac9fc--smiley-clip-ar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509120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236</Words>
  <Application>Microsoft Office PowerPoint</Application>
  <PresentationFormat>Prezentácia na obrazovke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Rok škôlkara v pohraničí „JESENNÉ tvorivé dielne“ november 2020</vt:lpstr>
      <vt:lpstr> JESEŇ v materskej škole </vt:lpstr>
      <vt:lpstr> Jesenné tvorivé dielne </vt:lpstr>
      <vt:lpstr>Tekvičkovo v triede Žabky, 3-4 roč. Deti vytvárali svetlonosov s rodičmi doma, priniesli ich do MŠ na spoločnú výstavu</vt:lpstr>
      <vt:lpstr>Takýchto svetlonosov vytvorili deti spolu s maminkou, ockom, babkou, dedkom..</vt:lpstr>
      <vt:lpstr>Snímka 6</vt:lpstr>
      <vt:lpstr>Ukážka aktivít Jeseň v záhrade -Žabky</vt:lpstr>
      <vt:lpstr>   Jesenné tvorivé dielne v triede  5-6 roč. detí - Slniečka   </vt:lpstr>
      <vt:lpstr> Jesenná tieňohra - Slniečka 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škôlkara v pohraničí „JESEŇ“ november 2020</dc:title>
  <dc:creator>Adriana</dc:creator>
  <cp:lastModifiedBy>Adriana</cp:lastModifiedBy>
  <cp:revision>55</cp:revision>
  <dcterms:created xsi:type="dcterms:W3CDTF">2020-11-15T19:35:45Z</dcterms:created>
  <dcterms:modified xsi:type="dcterms:W3CDTF">2020-12-02T18:52:08Z</dcterms:modified>
</cp:coreProperties>
</file>