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E024-87F3-433E-A9C3-3A5DCA9BACC5}" type="datetimeFigureOut">
              <a:rPr lang="sk-SK" smtClean="0"/>
              <a:pPr/>
              <a:t>9. 11. 2020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6BBA-3B9F-4104-9F1E-11ABE98AC9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E024-87F3-433E-A9C3-3A5DCA9BACC5}" type="datetimeFigureOut">
              <a:rPr lang="sk-SK" smtClean="0"/>
              <a:pPr/>
              <a:t>9. 11. 2020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6BBA-3B9F-4104-9F1E-11ABE98AC9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E024-87F3-433E-A9C3-3A5DCA9BACC5}" type="datetimeFigureOut">
              <a:rPr lang="sk-SK" smtClean="0"/>
              <a:pPr/>
              <a:t>9. 11. 2020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6BBA-3B9F-4104-9F1E-11ABE98AC9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E024-87F3-433E-A9C3-3A5DCA9BACC5}" type="datetimeFigureOut">
              <a:rPr lang="sk-SK" smtClean="0"/>
              <a:pPr/>
              <a:t>9. 11. 2020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6BBA-3B9F-4104-9F1E-11ABE98AC9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E024-87F3-433E-A9C3-3A5DCA9BACC5}" type="datetimeFigureOut">
              <a:rPr lang="sk-SK" smtClean="0"/>
              <a:pPr/>
              <a:t>9. 11. 2020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6BBA-3B9F-4104-9F1E-11ABE98AC9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E024-87F3-433E-A9C3-3A5DCA9BACC5}" type="datetimeFigureOut">
              <a:rPr lang="sk-SK" smtClean="0"/>
              <a:pPr/>
              <a:t>9. 11. 2020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6BBA-3B9F-4104-9F1E-11ABE98AC9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E024-87F3-433E-A9C3-3A5DCA9BACC5}" type="datetimeFigureOut">
              <a:rPr lang="sk-SK" smtClean="0"/>
              <a:pPr/>
              <a:t>9. 11. 2020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6BBA-3B9F-4104-9F1E-11ABE98AC9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E024-87F3-433E-A9C3-3A5DCA9BACC5}" type="datetimeFigureOut">
              <a:rPr lang="sk-SK" smtClean="0"/>
              <a:pPr/>
              <a:t>9. 11. 2020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6BBA-3B9F-4104-9F1E-11ABE98AC9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E024-87F3-433E-A9C3-3A5DCA9BACC5}" type="datetimeFigureOut">
              <a:rPr lang="sk-SK" smtClean="0"/>
              <a:pPr/>
              <a:t>9. 11. 2020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6BBA-3B9F-4104-9F1E-11ABE98AC9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E024-87F3-433E-A9C3-3A5DCA9BACC5}" type="datetimeFigureOut">
              <a:rPr lang="sk-SK" smtClean="0"/>
              <a:pPr/>
              <a:t>9. 11. 2020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6BBA-3B9F-4104-9F1E-11ABE98AC9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E024-87F3-433E-A9C3-3A5DCA9BACC5}" type="datetimeFigureOut">
              <a:rPr lang="sk-SK" smtClean="0"/>
              <a:pPr/>
              <a:t>9. 11. 2020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46BBA-3B9F-4104-9F1E-11ABE98AC9F2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FE024-87F3-433E-A9C3-3A5DCA9BACC5}" type="datetimeFigureOut">
              <a:rPr lang="sk-SK" smtClean="0"/>
              <a:pPr/>
              <a:t>9. 11. 2020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46BBA-3B9F-4104-9F1E-11ABE98AC9F2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2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2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1827634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Rok škôlkara v pohraničí</a:t>
            </a:r>
            <a:br>
              <a:rPr lang="sk-SK" dirty="0" smtClean="0"/>
            </a:br>
            <a:r>
              <a:rPr lang="sk-SK" b="1" dirty="0" smtClean="0"/>
              <a:t>„ŠARKANIÁDA“</a:t>
            </a:r>
            <a:r>
              <a:rPr lang="sk-SK" b="1" smtClean="0"/>
              <a:t/>
            </a:r>
            <a:br>
              <a:rPr lang="sk-SK" b="1" smtClean="0"/>
            </a:br>
            <a:r>
              <a:rPr lang="sk-SK" sz="3200" b="1" smtClean="0"/>
              <a:t>október 2020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2232248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Operačný program –</a:t>
            </a:r>
            <a:r>
              <a:rPr lang="sk-SK" dirty="0" err="1" smtClean="0"/>
              <a:t>Interreg</a:t>
            </a:r>
            <a:r>
              <a:rPr lang="sk-SK" dirty="0" smtClean="0"/>
              <a:t> V-A </a:t>
            </a:r>
          </a:p>
          <a:p>
            <a:r>
              <a:rPr lang="sk-SK" dirty="0" smtClean="0"/>
              <a:t>Slovenská </a:t>
            </a:r>
            <a:r>
              <a:rPr lang="sk-SK" dirty="0" err="1" smtClean="0"/>
              <a:t>republika-Česká</a:t>
            </a:r>
            <a:r>
              <a:rPr lang="sk-SK" dirty="0" smtClean="0"/>
              <a:t> republika</a:t>
            </a:r>
          </a:p>
          <a:p>
            <a:endParaRPr lang="sk-SK" dirty="0" smtClean="0"/>
          </a:p>
          <a:p>
            <a:r>
              <a:rPr lang="sk-SK" sz="2000" b="1" dirty="0" smtClean="0"/>
              <a:t>Materská škola, Požiarna 1292/11 </a:t>
            </a:r>
            <a:r>
              <a:rPr lang="sk-SK" sz="2000" b="1" smtClean="0"/>
              <a:t>Púchov </a:t>
            </a:r>
          </a:p>
          <a:p>
            <a:r>
              <a:rPr lang="sk-SK" sz="2000" b="1" smtClean="0"/>
              <a:t>Elokované</a:t>
            </a:r>
            <a:r>
              <a:rPr lang="sk-SK" sz="2000" b="1" dirty="0" smtClean="0"/>
              <a:t> pracovisko, Komenského 50</a:t>
            </a:r>
            <a:endParaRPr lang="sk-SK" sz="2000" b="1" dirty="0"/>
          </a:p>
        </p:txBody>
      </p:sp>
      <p:pic>
        <p:nvPicPr>
          <p:cNvPr id="4" name="Obrázok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115616" y="548680"/>
            <a:ext cx="7105650" cy="790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074242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Z Púchova posielame srdečný pozdrav našim kamarátom a pani učiteľkám v </a:t>
            </a:r>
            <a:r>
              <a:rPr lang="sk-SK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Želechoviciach</a:t>
            </a:r>
            <a:r>
              <a:rPr lang="sk-SK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nad </a:t>
            </a:r>
            <a:r>
              <a:rPr lang="sk-SK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Dřevnicí</a:t>
            </a:r>
            <a:r>
              <a:rPr lang="sk-SK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676385" y="2967334"/>
            <a:ext cx="7791236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ĎAKUJEM ZA POZORNOSŤ</a:t>
            </a:r>
          </a:p>
          <a:p>
            <a:pPr algn="ctr"/>
            <a:endParaRPr lang="sk-SK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sk-SK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sk-SK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Autor: Mgr. Adriana </a:t>
            </a:r>
            <a:r>
              <a:rPr lang="sk-SK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Č</a:t>
            </a:r>
            <a:r>
              <a:rPr lang="sk-SK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emešová</a:t>
            </a:r>
            <a:endParaRPr lang="sk-SK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sk-SK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Ako sme tvorili šarkany </a:t>
            </a:r>
            <a:r>
              <a:rPr lang="sk-SK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sk-SK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sk-SK" dirty="0" smtClean="0"/>
              <a:t> </a:t>
            </a:r>
            <a:r>
              <a:rPr lang="sk-SK" sz="2800" dirty="0" smtClean="0"/>
              <a:t>Aktivita tvorenia šarkanov patrí k tradičným jesenným aktivitám v našej MŠ, kedy vyrábame šarkany v triedach spoločne s rodičmi.</a:t>
            </a:r>
          </a:p>
          <a:p>
            <a:pPr>
              <a:buFont typeface="Wingdings" pitchFamily="2" charset="2"/>
              <a:buChar char="Ø"/>
            </a:pPr>
            <a:r>
              <a:rPr lang="sk-SK" sz="2800" dirty="0" smtClean="0"/>
              <a:t>V školskom roku 2020/2021 tomu bolo inak vzhľadom na vznik </a:t>
            </a:r>
            <a:r>
              <a:rPr lang="sk-SK" sz="2800" dirty="0" err="1" smtClean="0"/>
              <a:t>pandemickej</a:t>
            </a:r>
            <a:r>
              <a:rPr lang="sk-SK" sz="2800" dirty="0" smtClean="0"/>
              <a:t> situácie </a:t>
            </a:r>
            <a:r>
              <a:rPr lang="sk-SK" sz="2800" dirty="0" err="1" smtClean="0"/>
              <a:t>Covid</a:t>
            </a:r>
            <a:r>
              <a:rPr lang="sk-SK" sz="2800" dirty="0" smtClean="0"/>
              <a:t> 19 a s ňou spojenými obmedzeniami /zákaz spoločných aktivít/.</a:t>
            </a:r>
          </a:p>
          <a:p>
            <a:pPr>
              <a:buFont typeface="Wingdings" pitchFamily="2" charset="2"/>
              <a:buChar char="Ø"/>
            </a:pPr>
            <a:r>
              <a:rPr lang="sk-SK" sz="2800" dirty="0" smtClean="0"/>
              <a:t>Preto sme o</a:t>
            </a:r>
            <a:r>
              <a:rPr lang="sk-SK" sz="2800" dirty="0" smtClean="0"/>
              <a:t>slovili rodičov detí, </a:t>
            </a:r>
            <a:r>
              <a:rPr lang="sk-SK" sz="2800" dirty="0" smtClean="0"/>
              <a:t>aby sa s deťmi doma zahrali, vytvorili zaujímavých šarkanov a priniesli ich do materskej školy na „</a:t>
            </a:r>
            <a:r>
              <a:rPr lang="sk-SK" sz="2800" dirty="0" err="1" smtClean="0"/>
              <a:t>šarkaniádu</a:t>
            </a:r>
            <a:r>
              <a:rPr lang="sk-SK" sz="2800" dirty="0" smtClean="0"/>
              <a:t>“.</a:t>
            </a:r>
          </a:p>
          <a:p>
            <a:pPr>
              <a:buFont typeface="Wingdings" pitchFamily="2" charset="2"/>
              <a:buChar char="Ø"/>
            </a:pPr>
            <a:endParaRPr lang="sk-SK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>
            <a:normAutofit/>
          </a:bodyPr>
          <a:lstStyle/>
          <a:p>
            <a:r>
              <a:rPr lang="sk-SK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ŠARKANY v triede ŽABIEK</a:t>
            </a:r>
            <a:r>
              <a:rPr lang="sk-S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sk-S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3-4 ročné deti</a:t>
            </a:r>
            <a:endParaRPr lang="sk-SK" dirty="0"/>
          </a:p>
        </p:txBody>
      </p:sp>
      <p:pic>
        <p:nvPicPr>
          <p:cNvPr id="7" name="Zástupný symbol obsahu 6" descr="20201001_0907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4920000">
            <a:off x="75278" y="3511160"/>
            <a:ext cx="2983960" cy="2237970"/>
          </a:xfrm>
        </p:spPr>
      </p:pic>
      <p:sp>
        <p:nvSpPr>
          <p:cNvPr id="5" name="Obdĺžnik 4"/>
          <p:cNvSpPr/>
          <p:nvPr/>
        </p:nvSpPr>
        <p:spPr>
          <a:xfrm>
            <a:off x="5810591" y="3212976"/>
            <a:ext cx="18473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sk-SK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sk-SK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Obrázok 5" descr="https://i.pinimg.com/736x/69/eb/55/69eb55dce6095ffa171e832c1da7bc66--frogs-clipar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556792"/>
            <a:ext cx="1228725" cy="139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20201001_0907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700808"/>
            <a:ext cx="3323861" cy="2492896"/>
          </a:xfrm>
          <a:prstGeom prst="rect">
            <a:avLst/>
          </a:prstGeom>
        </p:spPr>
      </p:pic>
      <p:pic>
        <p:nvPicPr>
          <p:cNvPr id="9" name="Obrázok 8" descr="20201002_1311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3933056"/>
            <a:ext cx="3384376" cy="2538282"/>
          </a:xfrm>
          <a:prstGeom prst="rect">
            <a:avLst/>
          </a:prstGeom>
        </p:spPr>
      </p:pic>
      <p:pic>
        <p:nvPicPr>
          <p:cNvPr id="10" name="Obrázok 9" descr="20201015_0711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2740360" y="4396544"/>
            <a:ext cx="2555776" cy="191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MAMA, TATO, POĎ sa hrať, Šarkana si </a:t>
            </a:r>
            <a:r>
              <a:rPr lang="sk-SK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vyrábaŤ</a:t>
            </a:r>
            <a:r>
              <a:rPr lang="sk-SK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br>
              <a:rPr lang="sk-SK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sk-SK" dirty="0"/>
          </a:p>
        </p:txBody>
      </p:sp>
      <p:pic>
        <p:nvPicPr>
          <p:cNvPr id="5" name="Zástupný symbol obsahu 4" descr="https://i.pinimg.com/736x/69/eb/55/69eb55dce6095ffa171e832c1da7bc66--frogs-clipar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12961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https://www.babyweb.sk/wp-content/uploads/bwsk/files/Upload/06-volne_k_pouziti_-_2/w6348436131781705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0" y="1484784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 descr="20201015_0734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718682" y="2033846"/>
            <a:ext cx="2664297" cy="1998223"/>
          </a:xfrm>
          <a:prstGeom prst="rect">
            <a:avLst/>
          </a:prstGeom>
        </p:spPr>
      </p:pic>
      <p:pic>
        <p:nvPicPr>
          <p:cNvPr id="8" name="Obrázok 7" descr="20201015_0752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973497" y="2155295"/>
            <a:ext cx="3059832" cy="2294874"/>
          </a:xfrm>
          <a:prstGeom prst="rect">
            <a:avLst/>
          </a:prstGeom>
        </p:spPr>
      </p:pic>
      <p:pic>
        <p:nvPicPr>
          <p:cNvPr id="9" name="Obrázok 8" descr="20201015_0742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500000">
            <a:off x="130791" y="4033789"/>
            <a:ext cx="2555776" cy="1916832"/>
          </a:xfrm>
          <a:prstGeom prst="rect">
            <a:avLst/>
          </a:prstGeom>
        </p:spPr>
      </p:pic>
      <p:pic>
        <p:nvPicPr>
          <p:cNvPr id="10" name="Obrázok 9" descr="20201015_0745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2677353" y="4684703"/>
            <a:ext cx="2483768" cy="1862826"/>
          </a:xfrm>
          <a:prstGeom prst="rect">
            <a:avLst/>
          </a:prstGeom>
        </p:spPr>
      </p:pic>
      <p:pic>
        <p:nvPicPr>
          <p:cNvPr id="11" name="Obrázok 10" descr="20201015_0801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820000">
            <a:off x="5970852" y="4316331"/>
            <a:ext cx="2771800" cy="207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 descr="20201015_0757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5516" y="1664804"/>
            <a:ext cx="2592288" cy="1944217"/>
          </a:xfrm>
        </p:spPr>
      </p:pic>
      <p:pic>
        <p:nvPicPr>
          <p:cNvPr id="5" name="Zástupný symbol obsahu 4" descr="https://i.pinimg.com/736x/69/eb/55/69eb55dce6095ffa171e832c1da7bc66--frogs-clipart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0648"/>
            <a:ext cx="12961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20201015_0812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091399" y="1885265"/>
            <a:ext cx="2627784" cy="1970838"/>
          </a:xfrm>
          <a:prstGeom prst="rect">
            <a:avLst/>
          </a:prstGeom>
        </p:spPr>
      </p:pic>
      <p:pic>
        <p:nvPicPr>
          <p:cNvPr id="7" name="Obrázok 6" descr="20201016_0746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820000">
            <a:off x="5618010" y="1209548"/>
            <a:ext cx="2664147" cy="1998110"/>
          </a:xfrm>
          <a:prstGeom prst="rect">
            <a:avLst/>
          </a:prstGeom>
        </p:spPr>
      </p:pic>
      <p:pic>
        <p:nvPicPr>
          <p:cNvPr id="8" name="Obrázok 7" descr="20201016_0756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020000">
            <a:off x="1147576" y="4167207"/>
            <a:ext cx="2563636" cy="1922727"/>
          </a:xfrm>
          <a:prstGeom prst="rect">
            <a:avLst/>
          </a:prstGeom>
        </p:spPr>
      </p:pic>
      <p:pic>
        <p:nvPicPr>
          <p:cNvPr id="9" name="Obrázok 8" descr="20201016_0749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3645024"/>
            <a:ext cx="3995936" cy="2996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sk-SK" sz="5400" dirty="0" err="1" smtClean="0"/>
              <a:t>Šarkaniáda</a:t>
            </a:r>
            <a:r>
              <a:rPr lang="sk-SK" sz="5400" dirty="0" smtClean="0"/>
              <a:t> žabiek</a:t>
            </a:r>
            <a:endParaRPr lang="sk-SK" sz="5400" dirty="0"/>
          </a:p>
        </p:txBody>
      </p:sp>
      <p:pic>
        <p:nvPicPr>
          <p:cNvPr id="5" name="Zástupný symbol obsahu 4" descr="20201016_105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4536504" cy="3181084"/>
          </a:xfrm>
        </p:spPr>
      </p:pic>
      <p:pic>
        <p:nvPicPr>
          <p:cNvPr id="4" name="Zástupný symbol obsahu 4" descr="https://i.pinimg.com/736x/69/eb/55/69eb55dce6095ffa171e832c1da7bc66--frogs-clipart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188640"/>
            <a:ext cx="12961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ok 5" descr="20201022_1031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820000">
            <a:off x="5113474" y="1642795"/>
            <a:ext cx="2671330" cy="2003498"/>
          </a:xfrm>
          <a:prstGeom prst="rect">
            <a:avLst/>
          </a:prstGeom>
        </p:spPr>
      </p:pic>
      <p:pic>
        <p:nvPicPr>
          <p:cNvPr id="7" name="Obrázok 6" descr="20201022_1034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580000">
            <a:off x="3929438" y="4126372"/>
            <a:ext cx="2843808" cy="2132856"/>
          </a:xfrm>
          <a:prstGeom prst="rect">
            <a:avLst/>
          </a:prstGeom>
        </p:spPr>
      </p:pic>
      <p:pic>
        <p:nvPicPr>
          <p:cNvPr id="8" name="Obrázok 7" descr="20201022_10354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6466774" y="3838482"/>
            <a:ext cx="2699792" cy="2024844"/>
          </a:xfrm>
          <a:prstGeom prst="rect">
            <a:avLst/>
          </a:prstGeom>
        </p:spPr>
      </p:pic>
      <p:pic>
        <p:nvPicPr>
          <p:cNvPr id="9" name="Obrázok 8" descr="20201022_10384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620000">
            <a:off x="1714323" y="4515376"/>
            <a:ext cx="2230083" cy="1672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ŠARKANY v triede SLNIEČOK</a:t>
            </a:r>
            <a:br>
              <a:rPr lang="sk-SK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sk-SK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5-6 </a:t>
            </a:r>
            <a:r>
              <a:rPr lang="sk-SK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ročné deti           </a:t>
            </a:r>
            <a:endParaRPr lang="sk-SK" dirty="0"/>
          </a:p>
        </p:txBody>
      </p:sp>
      <p:pic>
        <p:nvPicPr>
          <p:cNvPr id="8" name="Zástupný symbol obsahu 7" descr="20201019_0706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2924143" cy="2193107"/>
          </a:xfrm>
        </p:spPr>
      </p:pic>
      <p:pic>
        <p:nvPicPr>
          <p:cNvPr id="9" name="Obrázok 8" descr="20201019_0707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52461" y="2044283"/>
            <a:ext cx="2747797" cy="2060848"/>
          </a:xfrm>
          <a:prstGeom prst="rect">
            <a:avLst/>
          </a:prstGeom>
        </p:spPr>
      </p:pic>
      <p:pic>
        <p:nvPicPr>
          <p:cNvPr id="10" name="Obrázok 9" descr="20201019_0728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700000">
            <a:off x="6011013" y="2973249"/>
            <a:ext cx="2621280" cy="1965960"/>
          </a:xfrm>
          <a:prstGeom prst="rect">
            <a:avLst/>
          </a:prstGeom>
        </p:spPr>
      </p:pic>
      <p:pic>
        <p:nvPicPr>
          <p:cNvPr id="11" name="Obrázok 10" descr="20201019_0741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380000">
            <a:off x="166383" y="4305330"/>
            <a:ext cx="2265533" cy="1699150"/>
          </a:xfrm>
          <a:prstGeom prst="rect">
            <a:avLst/>
          </a:prstGeom>
        </p:spPr>
      </p:pic>
      <p:pic>
        <p:nvPicPr>
          <p:cNvPr id="13" name="Obrázok 12" descr="20201019_082115_0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240000">
            <a:off x="2232230" y="4331031"/>
            <a:ext cx="2339752" cy="1754814"/>
          </a:xfrm>
          <a:prstGeom prst="rect">
            <a:avLst/>
          </a:prstGeom>
        </p:spPr>
      </p:pic>
      <p:pic>
        <p:nvPicPr>
          <p:cNvPr id="14" name="Obrázok 13" descr="20201019_08174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60000">
            <a:off x="4354965" y="4403726"/>
            <a:ext cx="2484653" cy="1863490"/>
          </a:xfrm>
          <a:prstGeom prst="rect">
            <a:avLst/>
          </a:prstGeom>
        </p:spPr>
      </p:pic>
      <p:pic>
        <p:nvPicPr>
          <p:cNvPr id="15" name="Obrázok 14" descr="https://i.pinimg.com/236x/69/52/24/695224766f2de3c64213c365583ac9fc--smiley-clip-art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980728"/>
            <a:ext cx="1590675" cy="146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20201019_075519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03548" y="944725"/>
            <a:ext cx="2592288" cy="1944216"/>
          </a:xfrm>
        </p:spPr>
      </p:pic>
      <p:pic>
        <p:nvPicPr>
          <p:cNvPr id="5" name="Obrázok 4" descr="20201019_073924_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016390" y="952162"/>
            <a:ext cx="2651787" cy="1988840"/>
          </a:xfrm>
          <a:prstGeom prst="rect">
            <a:avLst/>
          </a:prstGeom>
        </p:spPr>
      </p:pic>
      <p:pic>
        <p:nvPicPr>
          <p:cNvPr id="6" name="Obrázok 5" descr="20201021_0748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60000">
            <a:off x="5491330" y="966553"/>
            <a:ext cx="2630781" cy="1973086"/>
          </a:xfrm>
          <a:prstGeom prst="rect">
            <a:avLst/>
          </a:prstGeom>
        </p:spPr>
      </p:pic>
      <p:pic>
        <p:nvPicPr>
          <p:cNvPr id="7" name="Obrázok 6" descr="20201023_0909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933056"/>
            <a:ext cx="3347864" cy="2510898"/>
          </a:xfrm>
          <a:prstGeom prst="rect">
            <a:avLst/>
          </a:prstGeom>
        </p:spPr>
      </p:pic>
      <p:pic>
        <p:nvPicPr>
          <p:cNvPr id="8" name="Obrázok 7" descr="20201023_0909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3983935" y="4015150"/>
            <a:ext cx="2976330" cy="2232248"/>
          </a:xfrm>
          <a:prstGeom prst="rect">
            <a:avLst/>
          </a:prstGeom>
        </p:spPr>
      </p:pic>
      <p:pic>
        <p:nvPicPr>
          <p:cNvPr id="9" name="Obrázok 8" descr="https://i.pinimg.com/236x/69/52/24/695224766f2de3c64213c365583ac9fc--smiley-clip-art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077072"/>
            <a:ext cx="1590675" cy="146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Šarkaniáda</a:t>
            </a:r>
            <a:r>
              <a:rPr lang="sk-SK" dirty="0" smtClean="0"/>
              <a:t> slniečok</a:t>
            </a:r>
            <a:endParaRPr lang="sk-SK" dirty="0"/>
          </a:p>
        </p:txBody>
      </p:sp>
      <p:pic>
        <p:nvPicPr>
          <p:cNvPr id="4" name="Zástupný symbol obsahu 3" descr="received_26786436798623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2051403" cy="2744701"/>
          </a:xfrm>
        </p:spPr>
      </p:pic>
      <p:pic>
        <p:nvPicPr>
          <p:cNvPr id="5" name="Obrázok 4" descr="received_796179737622819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340768"/>
            <a:ext cx="2045127" cy="2736304"/>
          </a:xfrm>
          <a:prstGeom prst="rect">
            <a:avLst/>
          </a:prstGeom>
        </p:spPr>
      </p:pic>
      <p:pic>
        <p:nvPicPr>
          <p:cNvPr id="6" name="Obrázok 5" descr="received_2699244266992979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124744"/>
            <a:ext cx="2058795" cy="2754592"/>
          </a:xfrm>
          <a:prstGeom prst="rect">
            <a:avLst/>
          </a:prstGeom>
        </p:spPr>
      </p:pic>
      <p:pic>
        <p:nvPicPr>
          <p:cNvPr id="7" name="Obrázok 6" descr="received_2825174164476713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4221088"/>
            <a:ext cx="2694525" cy="2023225"/>
          </a:xfrm>
          <a:prstGeom prst="rect">
            <a:avLst/>
          </a:prstGeom>
        </p:spPr>
      </p:pic>
      <p:pic>
        <p:nvPicPr>
          <p:cNvPr id="8" name="Obrázok 7" descr="received_1141875722893525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3429000"/>
            <a:ext cx="2088232" cy="2793977"/>
          </a:xfrm>
          <a:prstGeom prst="rect">
            <a:avLst/>
          </a:prstGeom>
        </p:spPr>
      </p:pic>
      <p:pic>
        <p:nvPicPr>
          <p:cNvPr id="9" name="Obrázok 8" descr="https://i.pinimg.com/236x/69/52/24/695224766f2de3c64213c365583ac9fc--smiley-clip-art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4509120"/>
            <a:ext cx="1590675" cy="146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147</Words>
  <Application>Microsoft Office PowerPoint</Application>
  <PresentationFormat>Prezentácia na obrazovke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Rok škôlkara v pohraničí „ŠARKANIÁDA“ október 2020</vt:lpstr>
      <vt:lpstr>Ako sme tvorili šarkany  </vt:lpstr>
      <vt:lpstr>ŠARKANY v triede ŽABIEK 3-4 ročné deti</vt:lpstr>
      <vt:lpstr>MAMA, TATO, POĎ sa hrať, Šarkana si vyrábaŤ! </vt:lpstr>
      <vt:lpstr>Snímka 5</vt:lpstr>
      <vt:lpstr>Šarkaniáda žabiek</vt:lpstr>
      <vt:lpstr>ŠARKANY v triede SLNIEČOK 5-6 ročné deti           </vt:lpstr>
      <vt:lpstr>Snímka 8</vt:lpstr>
      <vt:lpstr>Šarkaniáda slniečok</vt:lpstr>
      <vt:lpstr>Z Púchova posielame srdečný pozdrav našim kamarátom a pani učiteľkám v Želechoviciach nad Dřevnicí.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Rok škôlkara v pohraničí „ŠARKANIÁDA“</dc:title>
  <dc:creator>Adriana</dc:creator>
  <cp:lastModifiedBy>Adriana</cp:lastModifiedBy>
  <cp:revision>39</cp:revision>
  <dcterms:created xsi:type="dcterms:W3CDTF">2020-11-04T13:27:18Z</dcterms:created>
  <dcterms:modified xsi:type="dcterms:W3CDTF">2020-11-09T21:26:03Z</dcterms:modified>
</cp:coreProperties>
</file>