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66" r:id="rId4"/>
    <p:sldId id="267" r:id="rId5"/>
    <p:sldId id="268" r:id="rId6"/>
    <p:sldId id="258" r:id="rId7"/>
    <p:sldId id="269" r:id="rId8"/>
    <p:sldId id="270" r:id="rId9"/>
    <p:sldId id="265" r:id="rId10"/>
    <p:sldId id="260" r:id="rId11"/>
    <p:sldId id="259" r:id="rId12"/>
    <p:sldId id="264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84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45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06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30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17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62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89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03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51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81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35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CF494-FDE2-4A93-B565-75BDAE07207C}" type="datetimeFigureOut">
              <a:rPr lang="cs-CZ" smtClean="0"/>
              <a:t>15.01.2021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60C55-A679-4F51-874A-97CF18B22D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62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2"/>
          <a:stretch/>
        </p:blipFill>
        <p:spPr>
          <a:xfrm>
            <a:off x="0" y="-743405"/>
            <a:ext cx="12461966" cy="8841945"/>
          </a:xfr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2353492" y="54069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PŘÍRODA OKOLO NÁS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7886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ZIMU SI UŽÍVÁME</a:t>
            </a:r>
            <a:endParaRPr lang="cs-CZ" dirty="0"/>
          </a:p>
        </p:txBody>
      </p:sp>
      <p:pic>
        <p:nvPicPr>
          <p:cNvPr id="4102" name="Picture 6" descr="https://i.pinimg.com/564x/3e/2e/a7/3e2ea721e5884f0aeb9a45923cd7e7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9" y="1288043"/>
            <a:ext cx="725481" cy="7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564x/3e/2e/a7/3e2ea721e5884f0aeb9a45923cd7e7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62" y="1484603"/>
            <a:ext cx="1629682" cy="17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3e/2e/a7/3e2ea721e5884f0aeb9a45923cd7e7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8" y="2210961"/>
            <a:ext cx="725481" cy="7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opis není dostupný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" t="-17250" r="1207" b="17250"/>
          <a:stretch/>
        </p:blipFill>
        <p:spPr bwMode="auto">
          <a:xfrm>
            <a:off x="8185370" y="-816182"/>
            <a:ext cx="3606528" cy="64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pis není dostupný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63"/>
          <a:stretch/>
        </p:blipFill>
        <p:spPr bwMode="auto">
          <a:xfrm>
            <a:off x="316781" y="3493959"/>
            <a:ext cx="2619103" cy="31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pis není dostupný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67" y="1685576"/>
            <a:ext cx="2167226" cy="38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opis není dostupný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19" y="2651572"/>
            <a:ext cx="2031268" cy="36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opis není dostupný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90" y="3128689"/>
            <a:ext cx="1831887" cy="325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i.pinimg.com/564x/3e/2e/a7/3e2ea721e5884f0aeb9a45923cd7e7d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08" y="257403"/>
            <a:ext cx="1164158" cy="12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.pinimg.com/564x/3e/2e/a7/3e2ea721e5884f0aeb9a45923cd7e7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36" y="630373"/>
            <a:ext cx="725481" cy="7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36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BAREVNÉ LEDY</a:t>
            </a:r>
            <a:endParaRPr lang="cs-CZ" dirty="0"/>
          </a:p>
        </p:txBody>
      </p:sp>
      <p:pic>
        <p:nvPicPr>
          <p:cNvPr id="7170" name="Picture 2" descr="https://i.pinimg.com/564x/a8/12/65/a812654df3dcf362e70aac05c421a8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59" y="179722"/>
            <a:ext cx="2497967" cy="200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2987" y="3104016"/>
            <a:ext cx="4193540" cy="31451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356" y="2068343"/>
            <a:ext cx="3431636" cy="257372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9756" y="3022289"/>
            <a:ext cx="3721821" cy="27913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42" y="3687807"/>
            <a:ext cx="4114075" cy="308555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8447" y="592727"/>
            <a:ext cx="3139440" cy="235458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5786" y="514349"/>
            <a:ext cx="3000104" cy="22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1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110445"/>
            <a:ext cx="10515600" cy="2066517"/>
          </a:xfrm>
        </p:spPr>
        <p:txBody>
          <a:bodyPr>
            <a:normAutofit fontScale="92500" lnSpcReduction="10000"/>
          </a:bodyPr>
          <a:lstStyle/>
          <a:p>
            <a:endParaRPr lang="cs-CZ" sz="4000" dirty="0" smtClean="0"/>
          </a:p>
          <a:p>
            <a:endParaRPr lang="cs-CZ" sz="4000" dirty="0"/>
          </a:p>
          <a:p>
            <a:pPr marL="0" indent="0">
              <a:buNone/>
            </a:pPr>
            <a:r>
              <a:rPr lang="cs-CZ" sz="3600" dirty="0" smtClean="0"/>
              <a:t>Vypracovala: Bc. Kamila Macíková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2400" dirty="0"/>
              <a:t>Realizace aktivit: pedagogové Základní školy a Mateřské školy Želechovice nad Dřevnicí</a:t>
            </a:r>
          </a:p>
        </p:txBody>
      </p:sp>
      <p:pic>
        <p:nvPicPr>
          <p:cNvPr id="8194" name="Picture 2" descr="https://i.pinimg.com/564x/f0/e6/6e/f0e66ed7228915084b3adda4251acb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55" y="1027906"/>
            <a:ext cx="2952428" cy="43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50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989" y="1316760"/>
            <a:ext cx="10515600" cy="1325563"/>
          </a:xfrm>
        </p:spPr>
        <p:txBody>
          <a:bodyPr>
            <a:noAutofit/>
          </a:bodyPr>
          <a:lstStyle/>
          <a:p>
            <a:r>
              <a:rPr lang="cs-CZ" sz="3600" dirty="0"/>
              <a:t>Hokej hrají na ledu,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>já to taky dovedu.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>Pozor, letí právě puk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>do branky udělá KUK !</a:t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3074" name="Picture 2" descr="Popis není dostupný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57" y="2667045"/>
            <a:ext cx="2840014" cy="37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9" y="522514"/>
            <a:ext cx="2534296" cy="337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pis není dostupný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" y="2836972"/>
            <a:ext cx="2762337" cy="36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pis není dostupný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92" y="522514"/>
            <a:ext cx="3216797" cy="42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opis není dostupný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69" y="3167266"/>
            <a:ext cx="2406831" cy="32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72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STARÁME SE O PTÁČKY</a:t>
            </a:r>
            <a:endParaRPr lang="cs-CZ" dirty="0"/>
          </a:p>
        </p:txBody>
      </p:sp>
      <p:pic>
        <p:nvPicPr>
          <p:cNvPr id="10242" name="Picture 2" descr="Popis není dostupný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83" y="2704032"/>
            <a:ext cx="2935861" cy="39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1690688"/>
            <a:ext cx="2891245" cy="385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lipartové s sériové ilustrace s tématem Červenka. 6 315 Vektorové EPS  ilustrace a kresby s tématem Červenka k dispozici při prohledávání tisíců  návrhářů voolné klipartové grafiky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8"/>
          <a:stretch/>
        </p:blipFill>
        <p:spPr bwMode="auto">
          <a:xfrm>
            <a:off x="0" y="1690688"/>
            <a:ext cx="2857500" cy="14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lipartové s sériové ilustrace s tématem Červenka. 6 315 Vektorové EPS  ilustrace a kresby s tématem Červenka k dispozici při prohledávání tisíců  návrhářů voolné klipartové grafiky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8"/>
          <a:stretch/>
        </p:blipFill>
        <p:spPr bwMode="auto">
          <a:xfrm flipH="1">
            <a:off x="9334500" y="3618184"/>
            <a:ext cx="2857500" cy="14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pis není dostupný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0" y="3375085"/>
            <a:ext cx="2432572" cy="32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6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Čekáme až nasněží…</a:t>
            </a:r>
            <a:endParaRPr lang="cs-CZ" dirty="0"/>
          </a:p>
        </p:txBody>
      </p:sp>
      <p:pic>
        <p:nvPicPr>
          <p:cNvPr id="11266" name="Picture 2" descr="Popis není dostupný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79" y="917311"/>
            <a:ext cx="2796941" cy="37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584"/>
            <a:ext cx="3251613" cy="24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opis není dostupný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90" y="3178715"/>
            <a:ext cx="2693156" cy="3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opis není dostupný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3" y="4124830"/>
            <a:ext cx="3294119" cy="24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pis není dostupný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39" y="2781938"/>
            <a:ext cx="2430211" cy="32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34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ZVÍŘÁTKA V ZIMĚ</a:t>
            </a:r>
            <a:endParaRPr lang="cs-CZ" dirty="0"/>
          </a:p>
        </p:txBody>
      </p:sp>
      <p:pic>
        <p:nvPicPr>
          <p:cNvPr id="1026" name="Picture 2" descr="Popis není dostupný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72" y="1961276"/>
            <a:ext cx="2349928" cy="31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36" y="2546905"/>
            <a:ext cx="2930759" cy="39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878" y="3629608"/>
            <a:ext cx="2336922" cy="31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pis není dostupný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656" y="421109"/>
            <a:ext cx="2364386" cy="31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pis není dostupný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8" y="3995468"/>
            <a:ext cx="3492544" cy="26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pis není dostupný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6" y="1690688"/>
            <a:ext cx="2107542" cy="281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31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SNĚHOVÁ PEŘINA</a:t>
            </a:r>
            <a:endParaRPr lang="cs-CZ" dirty="0"/>
          </a:p>
        </p:txBody>
      </p:sp>
      <p:pic>
        <p:nvPicPr>
          <p:cNvPr id="2050" name="Picture 2" descr="https://i.pinimg.com/564x/d7/6d/16/d76d16824847f12400d61750391b4d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 bwMode="auto">
          <a:xfrm>
            <a:off x="9142821" y="3224676"/>
            <a:ext cx="2819165" cy="36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is není dostupný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pis není dostupný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9" y="2536073"/>
            <a:ext cx="3907255" cy="293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opis není dostupný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4" y="262220"/>
            <a:ext cx="3949941" cy="29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8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STAVÍME SNĚHULÁKY</a:t>
            </a:r>
            <a:endParaRPr lang="cs-CZ" dirty="0"/>
          </a:p>
        </p:txBody>
      </p:sp>
      <p:pic>
        <p:nvPicPr>
          <p:cNvPr id="4098" name="Picture 2" descr="Popis není dostupný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10" y="2118307"/>
            <a:ext cx="2469139" cy="43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pis není dostupný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b="7740"/>
          <a:stretch/>
        </p:blipFill>
        <p:spPr bwMode="auto">
          <a:xfrm>
            <a:off x="286944" y="2368732"/>
            <a:ext cx="2743736" cy="39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pis není dostupný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7"/>
          <a:stretch/>
        </p:blipFill>
        <p:spPr bwMode="auto">
          <a:xfrm>
            <a:off x="3183621" y="1556604"/>
            <a:ext cx="2873548" cy="386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opis není dostupný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87" y="879566"/>
            <a:ext cx="3068955" cy="54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0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 TY PAPÍROVÉ STAVÍME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82" y="3953636"/>
            <a:ext cx="3683726" cy="27627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2570" y="4804736"/>
            <a:ext cx="2358924" cy="17691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2003" y="4803388"/>
            <a:ext cx="2348131" cy="17610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87" y="4803386"/>
            <a:ext cx="2348130" cy="17610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36" y="1142288"/>
            <a:ext cx="3712572" cy="2784429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8"/>
          <a:stretch/>
        </p:blipFill>
        <p:spPr>
          <a:xfrm>
            <a:off x="473603" y="1371713"/>
            <a:ext cx="4732821" cy="3042466"/>
          </a:xfrm>
        </p:spPr>
      </p:pic>
    </p:spTree>
    <p:extLst>
      <p:ext uri="{BB962C8B-B14F-4D97-AF65-F5344CB8AC3E}">
        <p14:creationId xmlns:p14="http://schemas.microsoft.com/office/powerpoint/2010/main" val="275016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SÁŇKY, BOBY, LOPATY</a:t>
            </a:r>
            <a:endParaRPr lang="cs-CZ" dirty="0"/>
          </a:p>
        </p:txBody>
      </p:sp>
      <p:pic>
        <p:nvPicPr>
          <p:cNvPr id="5122" name="Picture 2" descr="https://i.pinimg.com/564x/53/11/7a/53117afdd22cf607a76e22b620ad62f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7" y="4676486"/>
            <a:ext cx="2212121" cy="20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53/11/7a/53117afdd22cf607a76e22b620ad62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5229" y="4676486"/>
            <a:ext cx="2212121" cy="20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pis není dostupný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 b="26682"/>
          <a:stretch/>
        </p:blipFill>
        <p:spPr bwMode="auto">
          <a:xfrm>
            <a:off x="443005" y="1463039"/>
            <a:ext cx="2377583" cy="271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pis není dostupný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7"/>
          <a:stretch/>
        </p:blipFill>
        <p:spPr bwMode="auto">
          <a:xfrm>
            <a:off x="8762610" y="1641167"/>
            <a:ext cx="2204448" cy="28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pis není dostupný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0889"/>
          <a:stretch/>
        </p:blipFill>
        <p:spPr bwMode="auto">
          <a:xfrm>
            <a:off x="6063080" y="501347"/>
            <a:ext cx="2427514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opis není dostupný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87" y="1568768"/>
            <a:ext cx="2683728" cy="4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opis není dostupný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 b="10668"/>
          <a:stretch/>
        </p:blipFill>
        <p:spPr bwMode="auto">
          <a:xfrm>
            <a:off x="5838131" y="3387635"/>
            <a:ext cx="2248266" cy="295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154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15906</TotalTime>
  <Words>77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Prezentace aplikace PowerPoint</vt:lpstr>
      <vt:lpstr>Hokej hrají na ledu, já to taky dovedu. Pozor, letí právě puk do branky udělá KUK !  </vt:lpstr>
      <vt:lpstr>STARÁME SE O PTÁČKY</vt:lpstr>
      <vt:lpstr>Čekáme až nasněží…</vt:lpstr>
      <vt:lpstr>ZVÍŘÁTKA V ZIMĚ</vt:lpstr>
      <vt:lpstr>PRVNÍ SNĚHOVÁ PEŘINA</vt:lpstr>
      <vt:lpstr>STAVÍME SNĚHULÁKY</vt:lpstr>
      <vt:lpstr>I TY PAPÍROVÉ STAVÍME</vt:lpstr>
      <vt:lpstr>SÁŇKY, BOBY, LOPATY</vt:lpstr>
      <vt:lpstr>ZIMU SI UŽÍVÁME</vt:lpstr>
      <vt:lpstr>BAREVNÉ LEDY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Kamila Macíková, ZŠ želechovice</dc:creator>
  <cp:lastModifiedBy>Kamila Macíková, ZŠ želechovice</cp:lastModifiedBy>
  <cp:revision>21</cp:revision>
  <dcterms:created xsi:type="dcterms:W3CDTF">2021-01-13T18:55:27Z</dcterms:created>
  <dcterms:modified xsi:type="dcterms:W3CDTF">2021-01-24T20:05:51Z</dcterms:modified>
</cp:coreProperties>
</file>