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E619075F-D7B4-46C6-84FD-5CE45521F9CA}" type="datetimeFigureOut">
              <a:rPr lang="sk-SK" smtClean="0"/>
              <a:pPr/>
              <a:t>7. 2. 2021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ABAB173F-F306-4DB7-B84C-6C48015F5ECE}"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619075F-D7B4-46C6-84FD-5CE45521F9CA}" type="datetimeFigureOut">
              <a:rPr lang="sk-SK" smtClean="0"/>
              <a:pPr/>
              <a:t>7. 2. 2021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ABAB173F-F306-4DB7-B84C-6C48015F5ECE}"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619075F-D7B4-46C6-84FD-5CE45521F9CA}" type="datetimeFigureOut">
              <a:rPr lang="sk-SK" smtClean="0"/>
              <a:pPr/>
              <a:t>7. 2. 2021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ABAB173F-F306-4DB7-B84C-6C48015F5ECE}"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619075F-D7B4-46C6-84FD-5CE45521F9CA}" type="datetimeFigureOut">
              <a:rPr lang="sk-SK" smtClean="0"/>
              <a:pPr/>
              <a:t>7. 2. 2021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ABAB173F-F306-4DB7-B84C-6C48015F5ECE}"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E619075F-D7B4-46C6-84FD-5CE45521F9CA}" type="datetimeFigureOut">
              <a:rPr lang="sk-SK" smtClean="0"/>
              <a:pPr/>
              <a:t>7. 2. 2021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ABAB173F-F306-4DB7-B84C-6C48015F5ECE}"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E619075F-D7B4-46C6-84FD-5CE45521F9CA}" type="datetimeFigureOut">
              <a:rPr lang="sk-SK" smtClean="0"/>
              <a:pPr/>
              <a:t>7. 2. 2021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ABAB173F-F306-4DB7-B84C-6C48015F5ECE}"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E619075F-D7B4-46C6-84FD-5CE45521F9CA}" type="datetimeFigureOut">
              <a:rPr lang="sk-SK" smtClean="0"/>
              <a:pPr/>
              <a:t>7. 2. 2021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ABAB173F-F306-4DB7-B84C-6C48015F5ECE}"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E619075F-D7B4-46C6-84FD-5CE45521F9CA}" type="datetimeFigureOut">
              <a:rPr lang="sk-SK" smtClean="0"/>
              <a:pPr/>
              <a:t>7. 2. 2021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ABAB173F-F306-4DB7-B84C-6C48015F5ECE}"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E619075F-D7B4-46C6-84FD-5CE45521F9CA}" type="datetimeFigureOut">
              <a:rPr lang="sk-SK" smtClean="0"/>
              <a:pPr/>
              <a:t>7. 2. 2021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ABAB173F-F306-4DB7-B84C-6C48015F5ECE}"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E619075F-D7B4-46C6-84FD-5CE45521F9CA}" type="datetimeFigureOut">
              <a:rPr lang="sk-SK" smtClean="0"/>
              <a:pPr/>
              <a:t>7. 2. 2021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ABAB173F-F306-4DB7-B84C-6C48015F5ECE}"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E619075F-D7B4-46C6-84FD-5CE45521F9CA}" type="datetimeFigureOut">
              <a:rPr lang="sk-SK" smtClean="0"/>
              <a:pPr/>
              <a:t>7. 2. 2021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ABAB173F-F306-4DB7-B84C-6C48015F5ECE}"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9075F-D7B4-46C6-84FD-5CE45521F9CA}" type="datetimeFigureOut">
              <a:rPr lang="sk-SK" smtClean="0"/>
              <a:pPr/>
              <a:t>7. 2. 2021</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B173F-F306-4DB7-B84C-6C48015F5ECE}"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Rok škôlkara v pohraničí</a:t>
            </a:r>
            <a:br>
              <a:rPr lang="sk-SK" dirty="0" smtClean="0"/>
            </a:br>
            <a:r>
              <a:rPr lang="sk-SK" b="1" dirty="0" smtClean="0"/>
              <a:t>Príroda okolo nás </a:t>
            </a:r>
            <a:endParaRPr lang="sk-SK" b="1" dirty="0"/>
          </a:p>
        </p:txBody>
      </p:sp>
      <p:sp>
        <p:nvSpPr>
          <p:cNvPr id="3" name="Podnadpis 2"/>
          <p:cNvSpPr>
            <a:spLocks noGrp="1"/>
          </p:cNvSpPr>
          <p:nvPr>
            <p:ph type="subTitle" idx="1"/>
          </p:nvPr>
        </p:nvSpPr>
        <p:spPr/>
        <p:txBody>
          <a:bodyPr>
            <a:normAutofit fontScale="70000" lnSpcReduction="20000"/>
          </a:bodyPr>
          <a:lstStyle/>
          <a:p>
            <a:r>
              <a:rPr lang="sk-SK" dirty="0" smtClean="0"/>
              <a:t>Operačný program –</a:t>
            </a:r>
            <a:r>
              <a:rPr lang="sk-SK" dirty="0" err="1" smtClean="0"/>
              <a:t>Interreg</a:t>
            </a:r>
            <a:r>
              <a:rPr lang="sk-SK" dirty="0" smtClean="0"/>
              <a:t> V-A </a:t>
            </a:r>
          </a:p>
          <a:p>
            <a:r>
              <a:rPr lang="sk-SK" dirty="0" smtClean="0"/>
              <a:t>Slovenská </a:t>
            </a:r>
            <a:r>
              <a:rPr lang="sk-SK" dirty="0" err="1" smtClean="0"/>
              <a:t>republika-Česká</a:t>
            </a:r>
            <a:r>
              <a:rPr lang="sk-SK" dirty="0" smtClean="0"/>
              <a:t> republika</a:t>
            </a:r>
          </a:p>
          <a:p>
            <a:endParaRPr lang="sk-SK" dirty="0" smtClean="0"/>
          </a:p>
          <a:p>
            <a:r>
              <a:rPr lang="sk-SK" b="1" dirty="0" smtClean="0"/>
              <a:t>Materská škola, Požiarna 1292/11 Púchov </a:t>
            </a:r>
          </a:p>
          <a:p>
            <a:r>
              <a:rPr lang="sk-SK" b="1" dirty="0" err="1" smtClean="0"/>
              <a:t>Elokované</a:t>
            </a:r>
            <a:r>
              <a:rPr lang="sk-SK" b="1" dirty="0" smtClean="0"/>
              <a:t> pracovisko, Komenského 50</a:t>
            </a:r>
          </a:p>
          <a:p>
            <a:endParaRPr lang="sk-SK" dirty="0"/>
          </a:p>
        </p:txBody>
      </p:sp>
      <p:pic>
        <p:nvPicPr>
          <p:cNvPr id="4" name="Obrázok 3"/>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187624" y="548680"/>
            <a:ext cx="7105650" cy="790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20210125_111631.jpg"/>
          <p:cNvPicPr>
            <a:picLocks noChangeAspect="1"/>
          </p:cNvPicPr>
          <p:nvPr/>
        </p:nvPicPr>
        <p:blipFill>
          <a:blip r:embed="rId2" cstate="print"/>
          <a:stretch>
            <a:fillRect/>
          </a:stretch>
        </p:blipFill>
        <p:spPr>
          <a:xfrm rot="5400000">
            <a:off x="5376089" y="2696919"/>
            <a:ext cx="3360373" cy="2520280"/>
          </a:xfrm>
          <a:prstGeom prst="rect">
            <a:avLst/>
          </a:prstGeom>
        </p:spPr>
      </p:pic>
      <p:pic>
        <p:nvPicPr>
          <p:cNvPr id="3" name="Obrázok 2" descr="20210125_111641.jpg"/>
          <p:cNvPicPr>
            <a:picLocks noChangeAspect="1"/>
          </p:cNvPicPr>
          <p:nvPr/>
        </p:nvPicPr>
        <p:blipFill>
          <a:blip r:embed="rId3" cstate="print"/>
          <a:stretch>
            <a:fillRect/>
          </a:stretch>
        </p:blipFill>
        <p:spPr>
          <a:xfrm rot="5400000">
            <a:off x="616124" y="2704356"/>
            <a:ext cx="3419872" cy="2564904"/>
          </a:xfrm>
          <a:prstGeom prst="rect">
            <a:avLst/>
          </a:prstGeom>
        </p:spPr>
      </p:pic>
      <p:sp>
        <p:nvSpPr>
          <p:cNvPr id="4" name="Obdĺžnik 3"/>
          <p:cNvSpPr/>
          <p:nvPr/>
        </p:nvSpPr>
        <p:spPr>
          <a:xfrm>
            <a:off x="323529" y="404664"/>
            <a:ext cx="8820472" cy="34163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sk-SK"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Pošta od našich kamarátov z partnerskej MŠ </a:t>
            </a:r>
          </a:p>
          <a:p>
            <a:pPr algn="ctr"/>
            <a:endParaRPr lang="sk-SK"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BlokTextu 4"/>
          <p:cNvSpPr txBox="1"/>
          <p:nvPr/>
        </p:nvSpPr>
        <p:spPr>
          <a:xfrm>
            <a:off x="611560" y="5949280"/>
            <a:ext cx="7848872" cy="369332"/>
          </a:xfrm>
          <a:prstGeom prst="rect">
            <a:avLst/>
          </a:prstGeom>
          <a:noFill/>
        </p:spPr>
        <p:txBody>
          <a:bodyPr wrap="square" rtlCol="0">
            <a:spAutoFit/>
          </a:bodyPr>
          <a:lstStyle/>
          <a:p>
            <a:r>
              <a:rPr lang="sk-SK" b="1" dirty="0" smtClean="0">
                <a:latin typeface="Times New Roman" pitchFamily="18" charset="0"/>
                <a:cs typeface="Times New Roman" pitchFamily="18" charset="0"/>
              </a:rPr>
              <a:t>  ĎAKUJEME KOLEGYNIAM A DEŤOM Z MŠ </a:t>
            </a:r>
            <a:r>
              <a:rPr lang="sk-SK" b="1" dirty="0" err="1" smtClean="0">
                <a:latin typeface="Times New Roman" pitchFamily="18" charset="0"/>
                <a:cs typeface="Times New Roman" pitchFamily="18" charset="0"/>
              </a:rPr>
              <a:t>Želechovice</a:t>
            </a:r>
            <a:r>
              <a:rPr lang="sk-SK" b="1" dirty="0" smtClean="0">
                <a:latin typeface="Times New Roman" pitchFamily="18" charset="0"/>
                <a:cs typeface="Times New Roman" pitchFamily="18" charset="0"/>
              </a:rPr>
              <a:t> nad </a:t>
            </a:r>
            <a:r>
              <a:rPr lang="sk-SK" b="1" dirty="0" err="1" smtClean="0">
                <a:latin typeface="Times New Roman" pitchFamily="18" charset="0"/>
                <a:cs typeface="Times New Roman" pitchFamily="18" charset="0"/>
              </a:rPr>
              <a:t>Dřevnicí</a:t>
            </a:r>
            <a:r>
              <a:rPr lang="sk-SK" b="1" smtClean="0">
                <a:latin typeface="Times New Roman" pitchFamily="18" charset="0"/>
                <a:cs typeface="Times New Roman" pitchFamily="18" charset="0"/>
              </a:rPr>
              <a:t> </a:t>
            </a:r>
            <a:r>
              <a:rPr lang="sk-SK" b="1" smtClean="0">
                <a:latin typeface="Times New Roman" pitchFamily="18" charset="0"/>
                <a:cs typeface="Times New Roman" pitchFamily="18" charset="0"/>
                <a:sym typeface="Wingdings" pitchFamily="2" charset="2"/>
              </a:rPr>
              <a:t></a:t>
            </a:r>
            <a:endParaRPr lang="sk-SK" b="1" dirty="0">
              <a:latin typeface="Times New Roman" pitchFamily="18" charset="0"/>
              <a:cs typeface="Times New Roman" pitchFamily="18" charset="0"/>
            </a:endParaRPr>
          </a:p>
        </p:txBody>
      </p:sp>
      <p:pic>
        <p:nvPicPr>
          <p:cNvPr id="6" name="Obrázok 5" descr="Sněhová Vločka, Sníh, V Zimě, Modrá, Vločka, Vánoční"/>
          <p:cNvPicPr/>
          <p:nvPr/>
        </p:nvPicPr>
        <p:blipFill>
          <a:blip r:embed="rId4" cstate="print"/>
          <a:srcRect/>
          <a:stretch>
            <a:fillRect/>
          </a:stretch>
        </p:blipFill>
        <p:spPr bwMode="auto">
          <a:xfrm>
            <a:off x="3707904" y="3861048"/>
            <a:ext cx="1886426" cy="14573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740503" y="2132856"/>
            <a:ext cx="7662996" cy="923330"/>
          </a:xfrm>
          <a:prstGeom prst="rect">
            <a:avLst/>
          </a:prstGeom>
          <a:noFill/>
        </p:spPr>
        <p:txBody>
          <a:bodyPr wrap="square" lIns="91440" tIns="45720" rIns="91440" bIns="45720">
            <a:spAutoFit/>
          </a:bodyPr>
          <a:lstStyle/>
          <a:p>
            <a:pPr algn="ctr"/>
            <a:r>
              <a:rPr lang="sk-SK"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ĎAKUJEM ZA POZORNOSŤ</a:t>
            </a:r>
            <a:endParaRPr lang="sk-SK"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BlokTextu 2"/>
          <p:cNvSpPr txBox="1"/>
          <p:nvPr/>
        </p:nvSpPr>
        <p:spPr>
          <a:xfrm>
            <a:off x="827584" y="4581128"/>
            <a:ext cx="7488832" cy="1200329"/>
          </a:xfrm>
          <a:prstGeom prst="rect">
            <a:avLst/>
          </a:prstGeom>
          <a:noFill/>
        </p:spPr>
        <p:txBody>
          <a:bodyPr wrap="square" rtlCol="0">
            <a:spAutoFit/>
          </a:bodyPr>
          <a:lstStyle/>
          <a:p>
            <a:r>
              <a:rPr lang="sk-SK" dirty="0" smtClean="0"/>
              <a:t>Vypracovala: Mgr. ADRIANA ČEMEŠOVÁ</a:t>
            </a:r>
          </a:p>
          <a:p>
            <a:r>
              <a:rPr lang="sk-SK" dirty="0" smtClean="0"/>
              <a:t>Realizácia aktivít: Mgr. ADRIANA ČEMEŠOVÁ</a:t>
            </a:r>
          </a:p>
          <a:p>
            <a:r>
              <a:rPr lang="sk-SK" dirty="0"/>
              <a:t> </a:t>
            </a:r>
            <a:r>
              <a:rPr lang="sk-SK" dirty="0" smtClean="0"/>
              <a:t>                               Mgr. NINA VÍTKOVÁ</a:t>
            </a:r>
          </a:p>
          <a:p>
            <a:r>
              <a:rPr lang="sk-SK" dirty="0"/>
              <a:t> </a:t>
            </a:r>
            <a:r>
              <a:rPr lang="sk-SK" dirty="0" smtClean="0"/>
              <a:t>                               ALENA ŠIBÍKOVÁ</a:t>
            </a:r>
            <a:endParaRPr lang="sk-SK" dirty="0"/>
          </a:p>
        </p:txBody>
      </p:sp>
      <p:pic>
        <p:nvPicPr>
          <p:cNvPr id="4" name="Obrázok 3" descr="Sněhová Vločka, Sníh, V Zimě, Modrá, Vločka, Vánoční"/>
          <p:cNvPicPr/>
          <p:nvPr/>
        </p:nvPicPr>
        <p:blipFill>
          <a:blip r:embed="rId2" cstate="print"/>
          <a:srcRect/>
          <a:stretch>
            <a:fillRect/>
          </a:stretch>
        </p:blipFill>
        <p:spPr bwMode="auto">
          <a:xfrm>
            <a:off x="6804248" y="2996952"/>
            <a:ext cx="1886426" cy="1457325"/>
          </a:xfrm>
          <a:prstGeom prst="rect">
            <a:avLst/>
          </a:prstGeom>
          <a:noFill/>
          <a:ln w="9525">
            <a:noFill/>
            <a:miter lim="800000"/>
            <a:headEnd/>
            <a:tailEnd/>
          </a:ln>
        </p:spPr>
      </p:pic>
      <p:pic>
        <p:nvPicPr>
          <p:cNvPr id="5" name="Obrázok 4" descr="Sněhová Vločka, Sníh, V Zimě, Modrá, Vločka, Vánoční"/>
          <p:cNvPicPr/>
          <p:nvPr/>
        </p:nvPicPr>
        <p:blipFill>
          <a:blip r:embed="rId2" cstate="print"/>
          <a:srcRect/>
          <a:stretch>
            <a:fillRect/>
          </a:stretch>
        </p:blipFill>
        <p:spPr bwMode="auto">
          <a:xfrm>
            <a:off x="1043608" y="188640"/>
            <a:ext cx="1886426" cy="1457325"/>
          </a:xfrm>
          <a:prstGeom prst="rect">
            <a:avLst/>
          </a:prstGeom>
          <a:noFill/>
          <a:ln w="9525">
            <a:noFill/>
            <a:miter lim="800000"/>
            <a:headEnd/>
            <a:tailEnd/>
          </a:ln>
        </p:spPr>
      </p:pic>
      <p:pic>
        <p:nvPicPr>
          <p:cNvPr id="6" name="Obrázok 5" descr="Sněhová Vločka, Sníh, V Zimě, Modrá, Vločka, Vánoční"/>
          <p:cNvPicPr/>
          <p:nvPr/>
        </p:nvPicPr>
        <p:blipFill>
          <a:blip r:embed="rId2" cstate="print"/>
          <a:srcRect/>
          <a:stretch>
            <a:fillRect/>
          </a:stretch>
        </p:blipFill>
        <p:spPr bwMode="auto">
          <a:xfrm>
            <a:off x="5220072" y="4725144"/>
            <a:ext cx="1886426" cy="14573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899592" y="260649"/>
            <a:ext cx="7416824" cy="4216539"/>
          </a:xfrm>
          <a:prstGeom prst="rect">
            <a:avLst/>
          </a:prstGeom>
          <a:noFill/>
        </p:spPr>
        <p:txBody>
          <a:bodyPr wrap="square" rtlCol="0">
            <a:spAutoFit/>
          </a:bodyPr>
          <a:lstStyle/>
          <a:p>
            <a:r>
              <a:rPr lang="sk-SK" sz="4400" b="1" dirty="0" smtClean="0">
                <a:latin typeface="Times New Roman" pitchFamily="18" charset="0"/>
                <a:cs typeface="Times New Roman" pitchFamily="18" charset="0"/>
              </a:rPr>
              <a:t>Január v MŠ</a:t>
            </a:r>
            <a:endParaRPr lang="sk-SK" sz="2800" b="1" dirty="0">
              <a:latin typeface="Times New Roman" pitchFamily="18" charset="0"/>
              <a:cs typeface="Times New Roman" pitchFamily="18" charset="0"/>
            </a:endParaRPr>
          </a:p>
          <a:p>
            <a:pPr>
              <a:buFont typeface="Wingdings" pitchFamily="2" charset="2"/>
              <a:buChar char="Ø"/>
            </a:pPr>
            <a:r>
              <a:rPr lang="sk-SK" sz="2800" dirty="0" smtClean="0">
                <a:latin typeface="Times New Roman" pitchFamily="18" charset="0"/>
                <a:cs typeface="Times New Roman" pitchFamily="18" charset="0"/>
              </a:rPr>
              <a:t>Aktivity zamerané na charakteristické činnosti v zimnom období – športové aktivity, sánkovanie, </a:t>
            </a:r>
            <a:r>
              <a:rPr lang="sk-SK" sz="2800" dirty="0" err="1" smtClean="0">
                <a:latin typeface="Times New Roman" pitchFamily="18" charset="0"/>
                <a:cs typeface="Times New Roman" pitchFamily="18" charset="0"/>
              </a:rPr>
              <a:t>bobovanie</a:t>
            </a:r>
            <a:r>
              <a:rPr lang="sk-SK" sz="2800" dirty="0" smtClean="0">
                <a:latin typeface="Times New Roman" pitchFamily="18" charset="0"/>
                <a:cs typeface="Times New Roman" pitchFamily="18" charset="0"/>
              </a:rPr>
              <a:t>, guľovanie, stavanie snehuliaka</a:t>
            </a:r>
          </a:p>
          <a:p>
            <a:pPr>
              <a:buFont typeface="Wingdings" pitchFamily="2" charset="2"/>
              <a:buChar char="Ø"/>
            </a:pPr>
            <a:r>
              <a:rPr lang="sk-SK" sz="2800" dirty="0" smtClean="0">
                <a:latin typeface="Times New Roman" pitchFamily="18" charset="0"/>
                <a:cs typeface="Times New Roman" pitchFamily="18" charset="0"/>
              </a:rPr>
              <a:t>Spoznávanie prírody v regióne</a:t>
            </a:r>
          </a:p>
          <a:p>
            <a:pPr>
              <a:buFont typeface="Wingdings" pitchFamily="2" charset="2"/>
              <a:buChar char="Ø"/>
            </a:pPr>
            <a:r>
              <a:rPr lang="sk-SK" sz="2800" dirty="0" smtClean="0">
                <a:latin typeface="Times New Roman" pitchFamily="18" charset="0"/>
                <a:cs typeface="Times New Roman" pitchFamily="18" charset="0"/>
              </a:rPr>
              <a:t>Ochrana prírody, rozširovanie environmentálneho povedomia detí</a:t>
            </a:r>
          </a:p>
          <a:p>
            <a:pPr>
              <a:buFont typeface="Wingdings" pitchFamily="2" charset="2"/>
              <a:buChar char="Ø"/>
            </a:pPr>
            <a:r>
              <a:rPr lang="sk-SK" sz="2800" dirty="0" smtClean="0">
                <a:latin typeface="Times New Roman" pitchFamily="18" charset="0"/>
                <a:cs typeface="Times New Roman" pitchFamily="18" charset="0"/>
              </a:rPr>
              <a:t>Starostlivosť o zvieratká v zime, vtáky</a:t>
            </a:r>
          </a:p>
          <a:p>
            <a:pPr>
              <a:buFont typeface="Wingdings" pitchFamily="2" charset="2"/>
              <a:buChar char="Ø"/>
            </a:pPr>
            <a:endParaRPr lang="sk-SK" sz="2800" dirty="0">
              <a:latin typeface="Times New Roman" pitchFamily="18" charset="0"/>
              <a:cs typeface="Times New Roman" pitchFamily="18" charset="0"/>
            </a:endParaRPr>
          </a:p>
        </p:txBody>
      </p:sp>
      <p:pic>
        <p:nvPicPr>
          <p:cNvPr id="3" name="Obrázok 2" descr="Sneh, Nástup Zimy, Na Šírku, Zasnežené"/>
          <p:cNvPicPr/>
          <p:nvPr/>
        </p:nvPicPr>
        <p:blipFill>
          <a:blip r:embed="rId2" cstate="print"/>
          <a:srcRect/>
          <a:stretch>
            <a:fillRect/>
          </a:stretch>
        </p:blipFill>
        <p:spPr bwMode="auto">
          <a:xfrm>
            <a:off x="1547664" y="4149080"/>
            <a:ext cx="5743575" cy="24464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1834712" y="476672"/>
            <a:ext cx="5474576" cy="923330"/>
          </a:xfrm>
          <a:prstGeom prst="rect">
            <a:avLst/>
          </a:prstGeom>
          <a:noFill/>
        </p:spPr>
        <p:txBody>
          <a:bodyPr wrap="square" lIns="91440" tIns="45720" rIns="91440" bIns="45720">
            <a:spAutoFit/>
          </a:bodyPr>
          <a:lstStyle/>
          <a:p>
            <a:pPr algn="ctr"/>
            <a:r>
              <a:rPr lang="sk-SK"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Zimné radovánky</a:t>
            </a:r>
            <a:endParaRPr lang="sk-SK"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 name="Obrázok 3" descr="20210120_104403.jpg"/>
          <p:cNvPicPr>
            <a:picLocks noChangeAspect="1"/>
          </p:cNvPicPr>
          <p:nvPr/>
        </p:nvPicPr>
        <p:blipFill>
          <a:blip r:embed="rId2" cstate="print"/>
          <a:stretch>
            <a:fillRect/>
          </a:stretch>
        </p:blipFill>
        <p:spPr>
          <a:xfrm rot="5400000">
            <a:off x="149509" y="2378883"/>
            <a:ext cx="2544281" cy="1908211"/>
          </a:xfrm>
          <a:prstGeom prst="rect">
            <a:avLst/>
          </a:prstGeom>
        </p:spPr>
      </p:pic>
      <p:pic>
        <p:nvPicPr>
          <p:cNvPr id="5" name="Obrázok 4" descr="IMG_20190109_102355645.jpg"/>
          <p:cNvPicPr>
            <a:picLocks noChangeAspect="1"/>
          </p:cNvPicPr>
          <p:nvPr/>
        </p:nvPicPr>
        <p:blipFill>
          <a:blip r:embed="rId3" cstate="print"/>
          <a:stretch>
            <a:fillRect/>
          </a:stretch>
        </p:blipFill>
        <p:spPr>
          <a:xfrm>
            <a:off x="2555776" y="1484784"/>
            <a:ext cx="2041578" cy="2592287"/>
          </a:xfrm>
          <a:prstGeom prst="rect">
            <a:avLst/>
          </a:prstGeom>
        </p:spPr>
      </p:pic>
      <p:pic>
        <p:nvPicPr>
          <p:cNvPr id="6" name="Obrázok 5" descr="IMG_20190109_102438460.jpg"/>
          <p:cNvPicPr>
            <a:picLocks noChangeAspect="1"/>
          </p:cNvPicPr>
          <p:nvPr/>
        </p:nvPicPr>
        <p:blipFill>
          <a:blip r:embed="rId4" cstate="print"/>
          <a:stretch>
            <a:fillRect/>
          </a:stretch>
        </p:blipFill>
        <p:spPr>
          <a:xfrm>
            <a:off x="4788024" y="1484784"/>
            <a:ext cx="1995686" cy="2660915"/>
          </a:xfrm>
          <a:prstGeom prst="rect">
            <a:avLst/>
          </a:prstGeom>
        </p:spPr>
      </p:pic>
      <p:pic>
        <p:nvPicPr>
          <p:cNvPr id="7" name="Obrázok 6" descr="IMG_20190110_103906816.jpg"/>
          <p:cNvPicPr>
            <a:picLocks noChangeAspect="1"/>
          </p:cNvPicPr>
          <p:nvPr/>
        </p:nvPicPr>
        <p:blipFill>
          <a:blip r:embed="rId5" cstate="print"/>
          <a:stretch>
            <a:fillRect/>
          </a:stretch>
        </p:blipFill>
        <p:spPr>
          <a:xfrm>
            <a:off x="6876256" y="1988840"/>
            <a:ext cx="2016224" cy="2688299"/>
          </a:xfrm>
          <a:prstGeom prst="rect">
            <a:avLst/>
          </a:prstGeom>
        </p:spPr>
      </p:pic>
      <p:pic>
        <p:nvPicPr>
          <p:cNvPr id="8" name="Obrázok 7" descr="IMG_20190110_103914094.jpg"/>
          <p:cNvPicPr>
            <a:picLocks noChangeAspect="1"/>
          </p:cNvPicPr>
          <p:nvPr/>
        </p:nvPicPr>
        <p:blipFill>
          <a:blip r:embed="rId6" cstate="print"/>
          <a:stretch>
            <a:fillRect/>
          </a:stretch>
        </p:blipFill>
        <p:spPr>
          <a:xfrm>
            <a:off x="2555776" y="3717032"/>
            <a:ext cx="4211960" cy="2942946"/>
          </a:xfrm>
          <a:prstGeom prst="rect">
            <a:avLst/>
          </a:prstGeom>
        </p:spPr>
      </p:pic>
      <p:pic>
        <p:nvPicPr>
          <p:cNvPr id="9" name="Obrázok 8" descr="Sněhová Vločka, Sníh, V Zimě, Modrá, Vločka, Vánoční"/>
          <p:cNvPicPr/>
          <p:nvPr/>
        </p:nvPicPr>
        <p:blipFill>
          <a:blip r:embed="rId7" cstate="print"/>
          <a:srcRect/>
          <a:stretch>
            <a:fillRect/>
          </a:stretch>
        </p:blipFill>
        <p:spPr bwMode="auto">
          <a:xfrm>
            <a:off x="323528" y="4869160"/>
            <a:ext cx="1886426" cy="1457325"/>
          </a:xfrm>
          <a:prstGeom prst="rect">
            <a:avLst/>
          </a:prstGeom>
          <a:noFill/>
          <a:ln w="9525">
            <a:noFill/>
            <a:miter lim="800000"/>
            <a:headEnd/>
            <a:tailEnd/>
          </a:ln>
        </p:spPr>
      </p:pic>
      <p:pic>
        <p:nvPicPr>
          <p:cNvPr id="10" name="Obrázok 9" descr="Sněhová Vločka, Sníh, V Zimě, Modrá, Vločka, Vánoční"/>
          <p:cNvPicPr/>
          <p:nvPr/>
        </p:nvPicPr>
        <p:blipFill>
          <a:blip r:embed="rId7" cstate="print"/>
          <a:srcRect/>
          <a:stretch>
            <a:fillRect/>
          </a:stretch>
        </p:blipFill>
        <p:spPr bwMode="auto">
          <a:xfrm>
            <a:off x="6948264" y="4869160"/>
            <a:ext cx="1886426" cy="1457325"/>
          </a:xfrm>
          <a:prstGeom prst="rect">
            <a:avLst/>
          </a:prstGeom>
          <a:noFill/>
          <a:ln w="9525">
            <a:noFill/>
            <a:miter lim="800000"/>
            <a:headEnd/>
            <a:tailEnd/>
          </a:ln>
        </p:spPr>
      </p:pic>
      <p:pic>
        <p:nvPicPr>
          <p:cNvPr id="11" name="Obrázok 10" descr="Sněhová Vločka, Sníh, V Zimě, Modrá, Vločka, Vánoční"/>
          <p:cNvPicPr/>
          <p:nvPr/>
        </p:nvPicPr>
        <p:blipFill>
          <a:blip r:embed="rId7" cstate="print"/>
          <a:srcRect/>
          <a:stretch>
            <a:fillRect/>
          </a:stretch>
        </p:blipFill>
        <p:spPr bwMode="auto">
          <a:xfrm>
            <a:off x="7020272" y="332656"/>
            <a:ext cx="1886426" cy="1457325"/>
          </a:xfrm>
          <a:prstGeom prst="rect">
            <a:avLst/>
          </a:prstGeom>
          <a:noFill/>
          <a:ln w="9525">
            <a:noFill/>
            <a:miter lim="800000"/>
            <a:headEnd/>
            <a:tailEnd/>
          </a:ln>
        </p:spPr>
      </p:pic>
      <p:pic>
        <p:nvPicPr>
          <p:cNvPr id="12" name="Obrázok 11" descr="Sněhová Vločka, Sníh, V Zimě, Modrá, Vločka, Vánoční"/>
          <p:cNvPicPr/>
          <p:nvPr/>
        </p:nvPicPr>
        <p:blipFill>
          <a:blip r:embed="rId7" cstate="print"/>
          <a:srcRect/>
          <a:stretch>
            <a:fillRect/>
          </a:stretch>
        </p:blipFill>
        <p:spPr bwMode="auto">
          <a:xfrm>
            <a:off x="251520" y="404664"/>
            <a:ext cx="1886426" cy="14573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1" y="332656"/>
            <a:ext cx="8316416"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sk-SK"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Stavanie snehuliaka</a:t>
            </a:r>
            <a:endParaRPr lang="sk-SK"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 name="Obrázok 2" descr="20210114_113025.jpg"/>
          <p:cNvPicPr>
            <a:picLocks noChangeAspect="1"/>
          </p:cNvPicPr>
          <p:nvPr/>
        </p:nvPicPr>
        <p:blipFill>
          <a:blip r:embed="rId2" cstate="print"/>
          <a:stretch>
            <a:fillRect/>
          </a:stretch>
        </p:blipFill>
        <p:spPr>
          <a:xfrm rot="5400000">
            <a:off x="5680686" y="1888266"/>
            <a:ext cx="3227851" cy="2420888"/>
          </a:xfrm>
          <a:prstGeom prst="rect">
            <a:avLst/>
          </a:prstGeom>
        </p:spPr>
      </p:pic>
      <p:pic>
        <p:nvPicPr>
          <p:cNvPr id="4" name="Obrázok 3" descr="IMG_20190110_111237637.jpg"/>
          <p:cNvPicPr>
            <a:picLocks noChangeAspect="1"/>
          </p:cNvPicPr>
          <p:nvPr/>
        </p:nvPicPr>
        <p:blipFill>
          <a:blip r:embed="rId3" cstate="print"/>
          <a:stretch>
            <a:fillRect/>
          </a:stretch>
        </p:blipFill>
        <p:spPr>
          <a:xfrm>
            <a:off x="3275856" y="1484784"/>
            <a:ext cx="2409732" cy="3212976"/>
          </a:xfrm>
          <a:prstGeom prst="rect">
            <a:avLst/>
          </a:prstGeom>
        </p:spPr>
      </p:pic>
      <p:pic>
        <p:nvPicPr>
          <p:cNvPr id="5" name="Obrázok 4" descr="IMG_20190110_111232768.jpg"/>
          <p:cNvPicPr>
            <a:picLocks noChangeAspect="1"/>
          </p:cNvPicPr>
          <p:nvPr/>
        </p:nvPicPr>
        <p:blipFill>
          <a:blip r:embed="rId4" cstate="print"/>
          <a:stretch>
            <a:fillRect/>
          </a:stretch>
        </p:blipFill>
        <p:spPr>
          <a:xfrm>
            <a:off x="611560" y="1484784"/>
            <a:ext cx="2409732" cy="3212976"/>
          </a:xfrm>
          <a:prstGeom prst="rect">
            <a:avLst/>
          </a:prstGeom>
        </p:spPr>
      </p:pic>
      <p:pic>
        <p:nvPicPr>
          <p:cNvPr id="7" name="Obrázok 6" descr="20210122_114831.jpg"/>
          <p:cNvPicPr>
            <a:picLocks noChangeAspect="1"/>
          </p:cNvPicPr>
          <p:nvPr/>
        </p:nvPicPr>
        <p:blipFill>
          <a:blip r:embed="rId5" cstate="print"/>
          <a:stretch>
            <a:fillRect/>
          </a:stretch>
        </p:blipFill>
        <p:spPr>
          <a:xfrm>
            <a:off x="683568" y="4581128"/>
            <a:ext cx="2747797" cy="2060848"/>
          </a:xfrm>
          <a:prstGeom prst="rect">
            <a:avLst/>
          </a:prstGeom>
        </p:spPr>
      </p:pic>
      <p:pic>
        <p:nvPicPr>
          <p:cNvPr id="8" name="Obrázok 7" descr="IMG_20190110_111223608.jpg"/>
          <p:cNvPicPr>
            <a:picLocks noChangeAspect="1"/>
          </p:cNvPicPr>
          <p:nvPr/>
        </p:nvPicPr>
        <p:blipFill>
          <a:blip r:embed="rId6" cstate="print"/>
          <a:stretch>
            <a:fillRect/>
          </a:stretch>
        </p:blipFill>
        <p:spPr>
          <a:xfrm>
            <a:off x="3635896" y="4581128"/>
            <a:ext cx="2699792" cy="2096852"/>
          </a:xfrm>
          <a:prstGeom prst="rect">
            <a:avLst/>
          </a:prstGeom>
        </p:spPr>
      </p:pic>
      <p:pic>
        <p:nvPicPr>
          <p:cNvPr id="9" name="Obrázok 8" descr="Sněhová Vločka, Sníh, V Zimě, Modrá, Vločka, Vánoční"/>
          <p:cNvPicPr/>
          <p:nvPr/>
        </p:nvPicPr>
        <p:blipFill>
          <a:blip r:embed="rId7" cstate="print"/>
          <a:srcRect/>
          <a:stretch>
            <a:fillRect/>
          </a:stretch>
        </p:blipFill>
        <p:spPr bwMode="auto">
          <a:xfrm>
            <a:off x="6516216" y="5013176"/>
            <a:ext cx="1886426" cy="14573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2873457" y="2967335"/>
            <a:ext cx="3397084" cy="923330"/>
          </a:xfrm>
          <a:prstGeom prst="rect">
            <a:avLst/>
          </a:prstGeom>
          <a:noFill/>
        </p:spPr>
        <p:txBody>
          <a:bodyPr wrap="none" lIns="91440" tIns="45720" rIns="91440" bIns="45720">
            <a:spAutoFit/>
          </a:bodyPr>
          <a:lstStyle/>
          <a:p>
            <a:pPr algn="ctr"/>
            <a:r>
              <a:rPr lang="sk-SK"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snehuliačik</a:t>
            </a:r>
            <a:endParaRPr lang="sk-SK"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Obrázok 4" descr="20210122_073041.jpg"/>
          <p:cNvPicPr>
            <a:picLocks noChangeAspect="1"/>
          </p:cNvPicPr>
          <p:nvPr/>
        </p:nvPicPr>
        <p:blipFill>
          <a:blip r:embed="rId2" cstate="print"/>
          <a:stretch>
            <a:fillRect/>
          </a:stretch>
        </p:blipFill>
        <p:spPr>
          <a:xfrm rot="5400000">
            <a:off x="-151962" y="664129"/>
            <a:ext cx="3227851" cy="2420888"/>
          </a:xfrm>
          <a:prstGeom prst="rect">
            <a:avLst/>
          </a:prstGeom>
        </p:spPr>
      </p:pic>
      <p:pic>
        <p:nvPicPr>
          <p:cNvPr id="6" name="Obrázok 5" descr="20210122_074604.jpg"/>
          <p:cNvPicPr>
            <a:picLocks noChangeAspect="1"/>
          </p:cNvPicPr>
          <p:nvPr/>
        </p:nvPicPr>
        <p:blipFill>
          <a:blip r:embed="rId3" cstate="print"/>
          <a:stretch>
            <a:fillRect/>
          </a:stretch>
        </p:blipFill>
        <p:spPr>
          <a:xfrm rot="5400000">
            <a:off x="2560340" y="616124"/>
            <a:ext cx="2843808" cy="2132856"/>
          </a:xfrm>
          <a:prstGeom prst="rect">
            <a:avLst/>
          </a:prstGeom>
        </p:spPr>
      </p:pic>
      <p:pic>
        <p:nvPicPr>
          <p:cNvPr id="8" name="Obrázok 7" descr="20210122_093734.jpg"/>
          <p:cNvPicPr>
            <a:picLocks noChangeAspect="1"/>
          </p:cNvPicPr>
          <p:nvPr/>
        </p:nvPicPr>
        <p:blipFill>
          <a:blip r:embed="rId4" cstate="print"/>
          <a:stretch>
            <a:fillRect/>
          </a:stretch>
        </p:blipFill>
        <p:spPr>
          <a:xfrm rot="3540000">
            <a:off x="638122" y="3795685"/>
            <a:ext cx="3072384" cy="2304288"/>
          </a:xfrm>
          <a:prstGeom prst="rect">
            <a:avLst/>
          </a:prstGeom>
        </p:spPr>
      </p:pic>
      <p:pic>
        <p:nvPicPr>
          <p:cNvPr id="9" name="Obrázok 8" descr="20210122_093729.jpg"/>
          <p:cNvPicPr>
            <a:picLocks noChangeAspect="1"/>
          </p:cNvPicPr>
          <p:nvPr/>
        </p:nvPicPr>
        <p:blipFill>
          <a:blip r:embed="rId5" cstate="print"/>
          <a:stretch>
            <a:fillRect/>
          </a:stretch>
        </p:blipFill>
        <p:spPr>
          <a:xfrm rot="6000000">
            <a:off x="5730740" y="3937490"/>
            <a:ext cx="3131840" cy="2348880"/>
          </a:xfrm>
          <a:prstGeom prst="rect">
            <a:avLst/>
          </a:prstGeom>
        </p:spPr>
      </p:pic>
      <p:pic>
        <p:nvPicPr>
          <p:cNvPr id="10" name="Obrázok 9" descr="20210122_114843.jpg"/>
          <p:cNvPicPr>
            <a:picLocks noChangeAspect="1"/>
          </p:cNvPicPr>
          <p:nvPr/>
        </p:nvPicPr>
        <p:blipFill>
          <a:blip r:embed="rId6" cstate="print"/>
          <a:stretch>
            <a:fillRect/>
          </a:stretch>
        </p:blipFill>
        <p:spPr>
          <a:xfrm rot="5400000">
            <a:off x="3325425" y="4180647"/>
            <a:ext cx="3059832" cy="2294874"/>
          </a:xfrm>
          <a:prstGeom prst="rect">
            <a:avLst/>
          </a:prstGeom>
        </p:spPr>
      </p:pic>
      <p:pic>
        <p:nvPicPr>
          <p:cNvPr id="11" name="Obrázok 10" descr="20210122_114816.jpg"/>
          <p:cNvPicPr>
            <a:picLocks noChangeAspect="1"/>
          </p:cNvPicPr>
          <p:nvPr/>
        </p:nvPicPr>
        <p:blipFill>
          <a:blip r:embed="rId7" cstate="print"/>
          <a:stretch>
            <a:fillRect/>
          </a:stretch>
        </p:blipFill>
        <p:spPr>
          <a:xfrm rot="6060000">
            <a:off x="6710891" y="849384"/>
            <a:ext cx="2461368" cy="1846026"/>
          </a:xfrm>
          <a:prstGeom prst="rect">
            <a:avLst/>
          </a:prstGeom>
        </p:spPr>
      </p:pic>
      <p:pic>
        <p:nvPicPr>
          <p:cNvPr id="12" name="Obrázok 11" descr="20210122_114906.jpg"/>
          <p:cNvPicPr>
            <a:picLocks noChangeAspect="1"/>
          </p:cNvPicPr>
          <p:nvPr/>
        </p:nvPicPr>
        <p:blipFill>
          <a:blip r:embed="rId8" cstate="print"/>
          <a:stretch>
            <a:fillRect/>
          </a:stretch>
        </p:blipFill>
        <p:spPr>
          <a:xfrm rot="5400000">
            <a:off x="4882344" y="742392"/>
            <a:ext cx="2520280" cy="1700808"/>
          </a:xfrm>
          <a:prstGeom prst="rect">
            <a:avLst/>
          </a:prstGeom>
        </p:spPr>
      </p:pic>
      <p:pic>
        <p:nvPicPr>
          <p:cNvPr id="13" name="Obrázok 12" descr="Sněhová Vločka, Sníh, V Zimě, Modrá, Vločka, Vánoční"/>
          <p:cNvPicPr/>
          <p:nvPr/>
        </p:nvPicPr>
        <p:blipFill>
          <a:blip r:embed="rId9" cstate="print"/>
          <a:srcRect/>
          <a:stretch>
            <a:fillRect/>
          </a:stretch>
        </p:blipFill>
        <p:spPr bwMode="auto">
          <a:xfrm>
            <a:off x="-180528" y="5157192"/>
            <a:ext cx="1886426" cy="14573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467544" y="476672"/>
            <a:ext cx="8208912" cy="923330"/>
          </a:xfrm>
          <a:prstGeom prst="rect">
            <a:avLst/>
          </a:prstGeom>
          <a:noFill/>
        </p:spPr>
        <p:txBody>
          <a:bodyPr wrap="square" lIns="91440" tIns="45720" rIns="91440" bIns="45720">
            <a:spAutoFit/>
          </a:bodyPr>
          <a:lstStyle/>
          <a:p>
            <a:pPr algn="ctr"/>
            <a:r>
              <a:rPr lang="sk-SK"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Postavím si snehuliaka </a:t>
            </a:r>
            <a:endParaRPr lang="sk-SK"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 name="Obrázok 2" descr="IMG_20181213_162528519.jpg"/>
          <p:cNvPicPr>
            <a:picLocks noChangeAspect="1"/>
          </p:cNvPicPr>
          <p:nvPr/>
        </p:nvPicPr>
        <p:blipFill>
          <a:blip r:embed="rId2" cstate="print"/>
          <a:stretch>
            <a:fillRect/>
          </a:stretch>
        </p:blipFill>
        <p:spPr>
          <a:xfrm flipH="1">
            <a:off x="899592" y="1484784"/>
            <a:ext cx="2160240" cy="2880320"/>
          </a:xfrm>
          <a:prstGeom prst="rect">
            <a:avLst/>
          </a:prstGeom>
        </p:spPr>
      </p:pic>
      <p:pic>
        <p:nvPicPr>
          <p:cNvPr id="4" name="Obrázok 3" descr="received_130761055496927.jpeg"/>
          <p:cNvPicPr>
            <a:picLocks noChangeAspect="1"/>
          </p:cNvPicPr>
          <p:nvPr/>
        </p:nvPicPr>
        <p:blipFill>
          <a:blip r:embed="rId3" cstate="print"/>
          <a:stretch>
            <a:fillRect/>
          </a:stretch>
        </p:blipFill>
        <p:spPr>
          <a:xfrm>
            <a:off x="3491880" y="1484784"/>
            <a:ext cx="2106234" cy="2808312"/>
          </a:xfrm>
          <a:prstGeom prst="rect">
            <a:avLst/>
          </a:prstGeom>
        </p:spPr>
      </p:pic>
      <p:pic>
        <p:nvPicPr>
          <p:cNvPr id="5" name="Obrázok 4" descr="received_243077697284530.jpeg"/>
          <p:cNvPicPr>
            <a:picLocks noChangeAspect="1"/>
          </p:cNvPicPr>
          <p:nvPr/>
        </p:nvPicPr>
        <p:blipFill>
          <a:blip r:embed="rId4" cstate="print"/>
          <a:stretch>
            <a:fillRect/>
          </a:stretch>
        </p:blipFill>
        <p:spPr>
          <a:xfrm>
            <a:off x="6012160" y="1484784"/>
            <a:ext cx="2160240" cy="2880320"/>
          </a:xfrm>
          <a:prstGeom prst="rect">
            <a:avLst/>
          </a:prstGeom>
        </p:spPr>
      </p:pic>
      <p:pic>
        <p:nvPicPr>
          <p:cNvPr id="6" name="Obrázok 5" descr="received_434795570975648.jpeg"/>
          <p:cNvPicPr>
            <a:picLocks noChangeAspect="1"/>
          </p:cNvPicPr>
          <p:nvPr/>
        </p:nvPicPr>
        <p:blipFill>
          <a:blip r:embed="rId5" cstate="print"/>
          <a:stretch>
            <a:fillRect/>
          </a:stretch>
        </p:blipFill>
        <p:spPr>
          <a:xfrm>
            <a:off x="4211960" y="3933056"/>
            <a:ext cx="2088232" cy="2784309"/>
          </a:xfrm>
          <a:prstGeom prst="rect">
            <a:avLst/>
          </a:prstGeom>
        </p:spPr>
      </p:pic>
      <p:pic>
        <p:nvPicPr>
          <p:cNvPr id="7" name="Obrázok 6" descr="Sněhulák, Vánoční, V Zimě, Veselé, Sníh"/>
          <p:cNvPicPr/>
          <p:nvPr/>
        </p:nvPicPr>
        <p:blipFill>
          <a:blip r:embed="rId6" cstate="print"/>
          <a:srcRect/>
          <a:stretch>
            <a:fillRect/>
          </a:stretch>
        </p:blipFill>
        <p:spPr bwMode="auto">
          <a:xfrm>
            <a:off x="1475656" y="3619500"/>
            <a:ext cx="2495550" cy="3238500"/>
          </a:xfrm>
          <a:prstGeom prst="rect">
            <a:avLst/>
          </a:prstGeom>
          <a:noFill/>
          <a:ln w="9525">
            <a:noFill/>
            <a:miter lim="800000"/>
            <a:headEnd/>
            <a:tailEnd/>
          </a:ln>
        </p:spPr>
      </p:pic>
      <p:pic>
        <p:nvPicPr>
          <p:cNvPr id="8" name="Obrázok 7" descr="Sněhulák, V Zimě, Vánoční, Bílé Vánoce"/>
          <p:cNvPicPr/>
          <p:nvPr/>
        </p:nvPicPr>
        <p:blipFill>
          <a:blip r:embed="rId7" cstate="print"/>
          <a:srcRect/>
          <a:stretch>
            <a:fillRect/>
          </a:stretch>
        </p:blipFill>
        <p:spPr bwMode="auto">
          <a:xfrm>
            <a:off x="6588224" y="4077072"/>
            <a:ext cx="2279526" cy="2996952"/>
          </a:xfrm>
          <a:prstGeom prst="rect">
            <a:avLst/>
          </a:prstGeom>
          <a:noFill/>
          <a:ln w="9525">
            <a:noFill/>
            <a:miter lim="800000"/>
            <a:headEnd/>
            <a:tailEnd/>
          </a:ln>
        </p:spPr>
      </p:pic>
      <p:pic>
        <p:nvPicPr>
          <p:cNvPr id="9" name="Obrázok 8" descr="Sněhová Vločka, Sníh, V Zimě, Modrá, Vločka, Vánoční"/>
          <p:cNvPicPr/>
          <p:nvPr/>
        </p:nvPicPr>
        <p:blipFill>
          <a:blip r:embed="rId8" cstate="print"/>
          <a:srcRect/>
          <a:stretch>
            <a:fillRect/>
          </a:stretch>
        </p:blipFill>
        <p:spPr bwMode="auto">
          <a:xfrm>
            <a:off x="0" y="5157192"/>
            <a:ext cx="1886426" cy="14573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827584" y="260648"/>
            <a:ext cx="7848872" cy="923330"/>
          </a:xfrm>
          <a:prstGeom prst="rect">
            <a:avLst/>
          </a:prstGeom>
          <a:noFill/>
        </p:spPr>
        <p:txBody>
          <a:bodyPr wrap="square" lIns="91440" tIns="45720" rIns="91440" bIns="45720">
            <a:spAutoFit/>
          </a:bodyPr>
          <a:lstStyle/>
          <a:p>
            <a:pPr algn="ctr"/>
            <a:r>
              <a:rPr lang="sk-SK"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Staráme sa o vtáčiky</a:t>
            </a:r>
            <a:endParaRPr lang="sk-SK"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3" name="Obrázok 2" descr="received_118089406873077.jpeg"/>
          <p:cNvPicPr>
            <a:picLocks noChangeAspect="1"/>
          </p:cNvPicPr>
          <p:nvPr/>
        </p:nvPicPr>
        <p:blipFill>
          <a:blip r:embed="rId2" cstate="print"/>
          <a:stretch>
            <a:fillRect/>
          </a:stretch>
        </p:blipFill>
        <p:spPr>
          <a:xfrm>
            <a:off x="251521" y="1385198"/>
            <a:ext cx="2016224" cy="2691873"/>
          </a:xfrm>
          <a:prstGeom prst="rect">
            <a:avLst/>
          </a:prstGeom>
        </p:spPr>
      </p:pic>
      <p:pic>
        <p:nvPicPr>
          <p:cNvPr id="4" name="Obrázok 3" descr="received_714700212751347.jpeg"/>
          <p:cNvPicPr>
            <a:picLocks noChangeAspect="1"/>
          </p:cNvPicPr>
          <p:nvPr/>
        </p:nvPicPr>
        <p:blipFill>
          <a:blip r:embed="rId3" cstate="print"/>
          <a:stretch>
            <a:fillRect/>
          </a:stretch>
        </p:blipFill>
        <p:spPr>
          <a:xfrm>
            <a:off x="2555776" y="1340768"/>
            <a:ext cx="2016224" cy="2691873"/>
          </a:xfrm>
          <a:prstGeom prst="rect">
            <a:avLst/>
          </a:prstGeom>
        </p:spPr>
      </p:pic>
      <p:pic>
        <p:nvPicPr>
          <p:cNvPr id="6" name="Obrázok 5" descr="received_518978499064316.jpeg"/>
          <p:cNvPicPr>
            <a:picLocks noChangeAspect="1"/>
          </p:cNvPicPr>
          <p:nvPr/>
        </p:nvPicPr>
        <p:blipFill>
          <a:blip r:embed="rId4" cstate="print"/>
          <a:stretch>
            <a:fillRect/>
          </a:stretch>
        </p:blipFill>
        <p:spPr>
          <a:xfrm>
            <a:off x="4788024" y="1340768"/>
            <a:ext cx="1995568" cy="2664296"/>
          </a:xfrm>
          <a:prstGeom prst="rect">
            <a:avLst/>
          </a:prstGeom>
        </p:spPr>
      </p:pic>
      <p:pic>
        <p:nvPicPr>
          <p:cNvPr id="7" name="Obrázok 6" descr="received_1045889045924079.jpeg"/>
          <p:cNvPicPr>
            <a:picLocks noChangeAspect="1"/>
          </p:cNvPicPr>
          <p:nvPr/>
        </p:nvPicPr>
        <p:blipFill>
          <a:blip r:embed="rId5" cstate="print"/>
          <a:stretch>
            <a:fillRect/>
          </a:stretch>
        </p:blipFill>
        <p:spPr>
          <a:xfrm>
            <a:off x="6948264" y="1340768"/>
            <a:ext cx="1992271" cy="2659894"/>
          </a:xfrm>
          <a:prstGeom prst="rect">
            <a:avLst/>
          </a:prstGeom>
        </p:spPr>
      </p:pic>
      <p:pic>
        <p:nvPicPr>
          <p:cNvPr id="8" name="Obrázok 7" descr="received_173684670816486.jpeg"/>
          <p:cNvPicPr>
            <a:picLocks noChangeAspect="1"/>
          </p:cNvPicPr>
          <p:nvPr/>
        </p:nvPicPr>
        <p:blipFill>
          <a:blip r:embed="rId6" cstate="print"/>
          <a:srcRect t="13364"/>
          <a:stretch>
            <a:fillRect/>
          </a:stretch>
        </p:blipFill>
        <p:spPr>
          <a:xfrm>
            <a:off x="3347864" y="3861048"/>
            <a:ext cx="2352311" cy="2720834"/>
          </a:xfrm>
          <a:prstGeom prst="rect">
            <a:avLst/>
          </a:prstGeom>
        </p:spPr>
      </p:pic>
      <p:pic>
        <p:nvPicPr>
          <p:cNvPr id="9" name="Obrázok 8" descr="received_139858074636071.jpeg"/>
          <p:cNvPicPr>
            <a:picLocks noChangeAspect="1"/>
          </p:cNvPicPr>
          <p:nvPr/>
        </p:nvPicPr>
        <p:blipFill>
          <a:blip r:embed="rId7" cstate="print"/>
          <a:stretch>
            <a:fillRect/>
          </a:stretch>
        </p:blipFill>
        <p:spPr>
          <a:xfrm>
            <a:off x="1187624" y="3933056"/>
            <a:ext cx="1920263" cy="2563756"/>
          </a:xfrm>
          <a:prstGeom prst="rect">
            <a:avLst/>
          </a:prstGeom>
        </p:spPr>
      </p:pic>
      <p:pic>
        <p:nvPicPr>
          <p:cNvPr id="10" name="Obrázok 9" descr="received_247629153515003.jpeg"/>
          <p:cNvPicPr>
            <a:picLocks noChangeAspect="1"/>
          </p:cNvPicPr>
          <p:nvPr/>
        </p:nvPicPr>
        <p:blipFill>
          <a:blip r:embed="rId8" cstate="print"/>
          <a:stretch>
            <a:fillRect/>
          </a:stretch>
        </p:blipFill>
        <p:spPr>
          <a:xfrm>
            <a:off x="5940152" y="3861048"/>
            <a:ext cx="2064279" cy="2756032"/>
          </a:xfrm>
          <a:prstGeom prst="rect">
            <a:avLst/>
          </a:prstGeom>
        </p:spPr>
      </p:pic>
      <p:pic>
        <p:nvPicPr>
          <p:cNvPr id="11" name="Obrázok 10" descr="Sněhová Vločka, Sníh, V Zimě, Modrá, Vločka, Vánoční"/>
          <p:cNvPicPr/>
          <p:nvPr/>
        </p:nvPicPr>
        <p:blipFill>
          <a:blip r:embed="rId9" cstate="print"/>
          <a:srcRect/>
          <a:stretch>
            <a:fillRect/>
          </a:stretch>
        </p:blipFill>
        <p:spPr bwMode="auto">
          <a:xfrm>
            <a:off x="0" y="5445224"/>
            <a:ext cx="1296144" cy="1169293"/>
          </a:xfrm>
          <a:prstGeom prst="rect">
            <a:avLst/>
          </a:prstGeom>
          <a:noFill/>
          <a:ln w="9525">
            <a:noFill/>
            <a:miter lim="800000"/>
            <a:headEnd/>
            <a:tailEnd/>
          </a:ln>
        </p:spPr>
      </p:pic>
      <p:pic>
        <p:nvPicPr>
          <p:cNvPr id="12" name="Obrázok 11" descr="Sněhová Vločka, Sníh, V Zimě, Modrá, Vločka, Vánoční"/>
          <p:cNvPicPr/>
          <p:nvPr/>
        </p:nvPicPr>
        <p:blipFill>
          <a:blip r:embed="rId9" cstate="print"/>
          <a:srcRect/>
          <a:stretch>
            <a:fillRect/>
          </a:stretch>
        </p:blipFill>
        <p:spPr bwMode="auto">
          <a:xfrm>
            <a:off x="7703840" y="4221088"/>
            <a:ext cx="1440160" cy="109728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1856225" y="404664"/>
            <a:ext cx="5431552" cy="923330"/>
          </a:xfrm>
          <a:prstGeom prst="rect">
            <a:avLst/>
          </a:prstGeom>
          <a:noFill/>
        </p:spPr>
        <p:txBody>
          <a:bodyPr wrap="square" lIns="91440" tIns="45720" rIns="91440" bIns="45720">
            <a:spAutoFit/>
          </a:bodyPr>
          <a:lstStyle/>
          <a:p>
            <a:pPr algn="ctr"/>
            <a:r>
              <a:rPr lang="sk-SK"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Zvieratká v zime</a:t>
            </a:r>
            <a:endParaRPr lang="sk-SK"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Obrázok 3" descr="20210121_084314.jpg"/>
          <p:cNvPicPr>
            <a:picLocks noChangeAspect="1"/>
          </p:cNvPicPr>
          <p:nvPr/>
        </p:nvPicPr>
        <p:blipFill>
          <a:blip r:embed="rId2" cstate="print"/>
          <a:stretch>
            <a:fillRect/>
          </a:stretch>
        </p:blipFill>
        <p:spPr>
          <a:xfrm rot="4020000">
            <a:off x="369771" y="2016586"/>
            <a:ext cx="2915816" cy="2186862"/>
          </a:xfrm>
          <a:prstGeom prst="rect">
            <a:avLst/>
          </a:prstGeom>
        </p:spPr>
      </p:pic>
      <p:pic>
        <p:nvPicPr>
          <p:cNvPr id="6" name="Obrázok 5" descr="20210121_093159.jpg"/>
          <p:cNvPicPr>
            <a:picLocks noChangeAspect="1"/>
          </p:cNvPicPr>
          <p:nvPr/>
        </p:nvPicPr>
        <p:blipFill>
          <a:blip r:embed="rId3" cstate="print"/>
          <a:stretch>
            <a:fillRect/>
          </a:stretch>
        </p:blipFill>
        <p:spPr>
          <a:xfrm>
            <a:off x="2987824" y="1412776"/>
            <a:ext cx="3563888" cy="2672916"/>
          </a:xfrm>
          <a:prstGeom prst="rect">
            <a:avLst/>
          </a:prstGeom>
        </p:spPr>
      </p:pic>
      <p:pic>
        <p:nvPicPr>
          <p:cNvPr id="9" name="Obrázok 8" descr="20210121_093327.jpg"/>
          <p:cNvPicPr>
            <a:picLocks noChangeAspect="1"/>
          </p:cNvPicPr>
          <p:nvPr/>
        </p:nvPicPr>
        <p:blipFill>
          <a:blip r:embed="rId4" cstate="print"/>
          <a:stretch>
            <a:fillRect/>
          </a:stretch>
        </p:blipFill>
        <p:spPr>
          <a:xfrm rot="5880000">
            <a:off x="6441980" y="1767453"/>
            <a:ext cx="2476066" cy="1857050"/>
          </a:xfrm>
          <a:prstGeom prst="rect">
            <a:avLst/>
          </a:prstGeom>
        </p:spPr>
      </p:pic>
      <p:pic>
        <p:nvPicPr>
          <p:cNvPr id="10" name="Obrázok 9" descr="20210121_094041.jpg"/>
          <p:cNvPicPr>
            <a:picLocks noChangeAspect="1"/>
          </p:cNvPicPr>
          <p:nvPr/>
        </p:nvPicPr>
        <p:blipFill>
          <a:blip r:embed="rId5" cstate="print"/>
          <a:stretch>
            <a:fillRect/>
          </a:stretch>
        </p:blipFill>
        <p:spPr>
          <a:xfrm>
            <a:off x="5076056" y="4149080"/>
            <a:ext cx="3336371" cy="2502278"/>
          </a:xfrm>
          <a:prstGeom prst="rect">
            <a:avLst/>
          </a:prstGeom>
        </p:spPr>
      </p:pic>
      <p:pic>
        <p:nvPicPr>
          <p:cNvPr id="12" name="Obrázok 11" descr="20210121_085922.jpg"/>
          <p:cNvPicPr>
            <a:picLocks noChangeAspect="1"/>
          </p:cNvPicPr>
          <p:nvPr/>
        </p:nvPicPr>
        <p:blipFill>
          <a:blip r:embed="rId6" cstate="print"/>
          <a:stretch>
            <a:fillRect/>
          </a:stretch>
        </p:blipFill>
        <p:spPr>
          <a:xfrm rot="5400000">
            <a:off x="2603781" y="4673758"/>
            <a:ext cx="2496277" cy="1872208"/>
          </a:xfrm>
          <a:prstGeom prst="rect">
            <a:avLst/>
          </a:prstGeom>
        </p:spPr>
      </p:pic>
      <p:pic>
        <p:nvPicPr>
          <p:cNvPr id="13" name="Obrázok 12" descr="Sněhová Vločka, Sníh, V Zimě, Modrá, Vločka, Vánoční"/>
          <p:cNvPicPr/>
          <p:nvPr/>
        </p:nvPicPr>
        <p:blipFill>
          <a:blip r:embed="rId7" cstate="print"/>
          <a:srcRect/>
          <a:stretch>
            <a:fillRect/>
          </a:stretch>
        </p:blipFill>
        <p:spPr bwMode="auto">
          <a:xfrm>
            <a:off x="251520" y="5013176"/>
            <a:ext cx="1886426" cy="14573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1691308" y="2780928"/>
            <a:ext cx="5761385" cy="923330"/>
          </a:xfrm>
          <a:prstGeom prst="rect">
            <a:avLst/>
          </a:prstGeom>
          <a:noFill/>
        </p:spPr>
        <p:txBody>
          <a:bodyPr wrap="square" lIns="91440" tIns="45720" rIns="91440" bIns="45720">
            <a:spAutoFit/>
          </a:bodyPr>
          <a:lstStyle/>
          <a:p>
            <a:pPr algn="ctr"/>
            <a:r>
              <a:rPr lang="sk-SK"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Počítame zvieratká </a:t>
            </a:r>
            <a:endParaRPr lang="sk-SK"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Obrázok 4" descr="20210204_091934.jpg"/>
          <p:cNvPicPr>
            <a:picLocks noChangeAspect="1"/>
          </p:cNvPicPr>
          <p:nvPr/>
        </p:nvPicPr>
        <p:blipFill>
          <a:blip r:embed="rId2" cstate="print"/>
          <a:stretch>
            <a:fillRect/>
          </a:stretch>
        </p:blipFill>
        <p:spPr>
          <a:xfrm>
            <a:off x="323528" y="332656"/>
            <a:ext cx="3347864" cy="2510898"/>
          </a:xfrm>
          <a:prstGeom prst="rect">
            <a:avLst/>
          </a:prstGeom>
        </p:spPr>
      </p:pic>
      <p:pic>
        <p:nvPicPr>
          <p:cNvPr id="6" name="Obrázok 5" descr="20210204_091648.jpg"/>
          <p:cNvPicPr>
            <a:picLocks noChangeAspect="1"/>
          </p:cNvPicPr>
          <p:nvPr/>
        </p:nvPicPr>
        <p:blipFill>
          <a:blip r:embed="rId3" cstate="print"/>
          <a:stretch>
            <a:fillRect/>
          </a:stretch>
        </p:blipFill>
        <p:spPr>
          <a:xfrm>
            <a:off x="5004048" y="260648"/>
            <a:ext cx="3384376" cy="2538282"/>
          </a:xfrm>
          <a:prstGeom prst="rect">
            <a:avLst/>
          </a:prstGeom>
        </p:spPr>
      </p:pic>
      <p:pic>
        <p:nvPicPr>
          <p:cNvPr id="9" name="Obrázok 8" descr="20210204_092100.jpg"/>
          <p:cNvPicPr>
            <a:picLocks noChangeAspect="1"/>
          </p:cNvPicPr>
          <p:nvPr/>
        </p:nvPicPr>
        <p:blipFill>
          <a:blip r:embed="rId4" cstate="print"/>
          <a:stretch>
            <a:fillRect/>
          </a:stretch>
        </p:blipFill>
        <p:spPr>
          <a:xfrm>
            <a:off x="4860032" y="3923674"/>
            <a:ext cx="3672408" cy="2754306"/>
          </a:xfrm>
          <a:prstGeom prst="rect">
            <a:avLst/>
          </a:prstGeom>
        </p:spPr>
      </p:pic>
      <p:pic>
        <p:nvPicPr>
          <p:cNvPr id="10" name="Obrázok 9" descr="20210204_092924.jpg"/>
          <p:cNvPicPr>
            <a:picLocks noChangeAspect="1"/>
          </p:cNvPicPr>
          <p:nvPr/>
        </p:nvPicPr>
        <p:blipFill>
          <a:blip r:embed="rId5" cstate="print"/>
          <a:stretch>
            <a:fillRect/>
          </a:stretch>
        </p:blipFill>
        <p:spPr>
          <a:xfrm rot="5400000">
            <a:off x="67063" y="3973497"/>
            <a:ext cx="2627784" cy="1970838"/>
          </a:xfrm>
          <a:prstGeom prst="rect">
            <a:avLst/>
          </a:prstGeom>
        </p:spPr>
      </p:pic>
      <p:pic>
        <p:nvPicPr>
          <p:cNvPr id="11" name="Obrázok 10" descr="20210204_094612.jpg"/>
          <p:cNvPicPr>
            <a:picLocks noChangeAspect="1"/>
          </p:cNvPicPr>
          <p:nvPr/>
        </p:nvPicPr>
        <p:blipFill>
          <a:blip r:embed="rId6" cstate="print"/>
          <a:stretch>
            <a:fillRect/>
          </a:stretch>
        </p:blipFill>
        <p:spPr>
          <a:xfrm rot="5400000">
            <a:off x="2231740" y="3969060"/>
            <a:ext cx="2592288" cy="1944216"/>
          </a:xfrm>
          <a:prstGeom prst="rect">
            <a:avLst/>
          </a:prstGeom>
        </p:spPr>
      </p:pic>
      <p:pic>
        <p:nvPicPr>
          <p:cNvPr id="12" name="Obrázok 11" descr="Baby animal owl watching at night sitting on the tree branch with stars in the sky and full moon. Cute clipart for children. Cute owl sitting on the branch at full moon and starry sky, sweet baby bird eyes wide open at night. Watercolor style vector cartoon illustration for kids room decoration or nursery art. Bird stock vector"/>
          <p:cNvPicPr/>
          <p:nvPr/>
        </p:nvPicPr>
        <p:blipFill>
          <a:blip r:embed="rId7" cstate="print"/>
          <a:srcRect/>
          <a:stretch>
            <a:fillRect/>
          </a:stretch>
        </p:blipFill>
        <p:spPr bwMode="auto">
          <a:xfrm>
            <a:off x="7487816" y="2636912"/>
            <a:ext cx="1656184" cy="1628775"/>
          </a:xfrm>
          <a:prstGeom prst="rect">
            <a:avLst/>
          </a:prstGeom>
          <a:noFill/>
          <a:ln w="9525">
            <a:noFill/>
            <a:miter lim="800000"/>
            <a:headEnd/>
            <a:tailEnd/>
          </a:ln>
        </p:spPr>
      </p:pic>
      <p:pic>
        <p:nvPicPr>
          <p:cNvPr id="13" name="Obrázok 12" descr="Sova, Komiks, Zvířecí Portrét, Animal Obrázek, Návrh"/>
          <p:cNvPicPr/>
          <p:nvPr/>
        </p:nvPicPr>
        <p:blipFill>
          <a:blip r:embed="rId8" cstate="print"/>
          <a:srcRect/>
          <a:stretch>
            <a:fillRect/>
          </a:stretch>
        </p:blipFill>
        <p:spPr bwMode="auto">
          <a:xfrm>
            <a:off x="3419873" y="764704"/>
            <a:ext cx="2088232" cy="1800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123</Words>
  <Application>Microsoft Office PowerPoint</Application>
  <PresentationFormat>Prezentácia na obrazovke (4:3)</PresentationFormat>
  <Paragraphs>25</Paragraphs>
  <Slides>11</Slides>
  <Notes>0</Notes>
  <HiddenSlides>0</HiddenSlides>
  <MMClips>0</MMClips>
  <ScaleCrop>false</ScaleCrop>
  <HeadingPairs>
    <vt:vector size="4" baseType="variant">
      <vt:variant>
        <vt:lpstr>Motív</vt:lpstr>
      </vt:variant>
      <vt:variant>
        <vt:i4>1</vt:i4>
      </vt:variant>
      <vt:variant>
        <vt:lpstr>Nadpisy snímok</vt:lpstr>
      </vt:variant>
      <vt:variant>
        <vt:i4>11</vt:i4>
      </vt:variant>
    </vt:vector>
  </HeadingPairs>
  <TitlesOfParts>
    <vt:vector size="12" baseType="lpstr">
      <vt:lpstr>Motív Office</vt:lpstr>
      <vt:lpstr>Rok škôlkara v pohraničí Príroda okolo nás </vt:lpstr>
      <vt:lpstr>Snímka 2</vt:lpstr>
      <vt:lpstr>Snímka 3</vt:lpstr>
      <vt:lpstr>Snímka 4</vt:lpstr>
      <vt:lpstr>Snímka 5</vt:lpstr>
      <vt:lpstr>Snímka 6</vt:lpstr>
      <vt:lpstr>Snímka 7</vt:lpstr>
      <vt:lpstr>Snímka 8</vt:lpstr>
      <vt:lpstr>Snímka 9</vt:lpstr>
      <vt:lpstr>Snímka 10</vt:lpstr>
      <vt:lpstr>Snímka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Rok škôlkara v pohraničí Prí</dc:title>
  <dc:creator>Adriana</dc:creator>
  <cp:lastModifiedBy>Adriana</cp:lastModifiedBy>
  <cp:revision>36</cp:revision>
  <dcterms:created xsi:type="dcterms:W3CDTF">2021-02-07T11:39:41Z</dcterms:created>
  <dcterms:modified xsi:type="dcterms:W3CDTF">2021-02-07T17:41:10Z</dcterms:modified>
</cp:coreProperties>
</file>