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D3F83-6D78-492D-9891-27D7CDD6CE07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99BD-72AA-48F4-BE24-6A799F0B0A1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E99BD-72AA-48F4-BE24-6A799F0B0A17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EBD7-7ABB-4984-9A24-9BFA7BAF98A1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01E4-C85A-48CC-8A6A-C39E495CF0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EBD7-7ABB-4984-9A24-9BFA7BAF98A1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01E4-C85A-48CC-8A6A-C39E495CF0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EBD7-7ABB-4984-9A24-9BFA7BAF98A1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01E4-C85A-48CC-8A6A-C39E495CF0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EBD7-7ABB-4984-9A24-9BFA7BAF98A1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01E4-C85A-48CC-8A6A-C39E495CF0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EBD7-7ABB-4984-9A24-9BFA7BAF98A1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01E4-C85A-48CC-8A6A-C39E495CF0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EBD7-7ABB-4984-9A24-9BFA7BAF98A1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01E4-C85A-48CC-8A6A-C39E495CF0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EBD7-7ABB-4984-9A24-9BFA7BAF98A1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01E4-C85A-48CC-8A6A-C39E495CF0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EBD7-7ABB-4984-9A24-9BFA7BAF98A1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01E4-C85A-48CC-8A6A-C39E495CF0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EBD7-7ABB-4984-9A24-9BFA7BAF98A1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01E4-C85A-48CC-8A6A-C39E495CF0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EBD7-7ABB-4984-9A24-9BFA7BAF98A1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01E4-C85A-48CC-8A6A-C39E495CF0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EBD7-7ABB-4984-9A24-9BFA7BAF98A1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01E4-C85A-48CC-8A6A-C39E495CF0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EBD7-7ABB-4984-9A24-9BFA7BAF98A1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01E4-C85A-48CC-8A6A-C39E495CF0C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Rok škôlkara v pohraničí</a:t>
            </a:r>
            <a:br>
              <a:rPr lang="sk-SK" dirty="0" smtClean="0"/>
            </a:br>
            <a:r>
              <a:rPr lang="sk-SK" b="1" dirty="0" smtClean="0"/>
              <a:t>FAŠIANGY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Operačný program –</a:t>
            </a:r>
            <a:r>
              <a:rPr lang="sk-SK" dirty="0" err="1" smtClean="0"/>
              <a:t>Interreg</a:t>
            </a:r>
            <a:r>
              <a:rPr lang="sk-SK" dirty="0" smtClean="0"/>
              <a:t> V-A </a:t>
            </a:r>
          </a:p>
          <a:p>
            <a:r>
              <a:rPr lang="sk-SK" dirty="0" smtClean="0"/>
              <a:t>Slovenská </a:t>
            </a:r>
            <a:r>
              <a:rPr lang="sk-SK" dirty="0" err="1" smtClean="0"/>
              <a:t>republika-Česká</a:t>
            </a:r>
            <a:r>
              <a:rPr lang="sk-SK" dirty="0" smtClean="0"/>
              <a:t> republika</a:t>
            </a:r>
          </a:p>
          <a:p>
            <a:endParaRPr lang="sk-SK" dirty="0" smtClean="0"/>
          </a:p>
          <a:p>
            <a:r>
              <a:rPr lang="sk-SK" b="1" dirty="0" smtClean="0"/>
              <a:t>Materská škola, Požiarna 1292/11 Púchov </a:t>
            </a:r>
          </a:p>
          <a:p>
            <a:r>
              <a:rPr lang="sk-SK" b="1" dirty="0" err="1" smtClean="0"/>
              <a:t>Elokované</a:t>
            </a:r>
            <a:r>
              <a:rPr lang="sk-SK" b="1" dirty="0" smtClean="0"/>
              <a:t> pracovisko, Komenského 50</a:t>
            </a:r>
          </a:p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87624" y="476672"/>
            <a:ext cx="7105650" cy="790575"/>
          </a:xfrm>
          <a:prstGeom prst="rect">
            <a:avLst/>
          </a:prstGeom>
        </p:spPr>
      </p:pic>
      <p:pic>
        <p:nvPicPr>
          <p:cNvPr id="5" name="Obrázok 4" descr="Balóny, Farebné, Zábava, Prijatie, Float, Festiv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852936"/>
            <a:ext cx="1743075" cy="276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Balóny, Farebné, Zábava, Prijatie, Float, Festiv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1743075" cy="276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20210225_091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641835" cy="3600401"/>
          </a:xfrm>
          <a:prstGeom prst="rect">
            <a:avLst/>
          </a:prstGeom>
        </p:spPr>
      </p:pic>
      <p:pic>
        <p:nvPicPr>
          <p:cNvPr id="6" name="Obrázok 5" descr="20210225_092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84984"/>
            <a:ext cx="4176464" cy="3132348"/>
          </a:xfrm>
          <a:prstGeom prst="rect">
            <a:avLst/>
          </a:prstGeom>
        </p:spPr>
      </p:pic>
      <p:pic>
        <p:nvPicPr>
          <p:cNvPr id="7" name="Obrázok 6" descr="Tiger, Šťastný, Euforický, Mačka, Príroda, Divok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72816"/>
            <a:ext cx="192051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Červená, Karneval, Maska, Strana, Fašiangy, Farebné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0"/>
            <a:ext cx="204480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received_24329256078407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005064"/>
            <a:ext cx="3491880" cy="261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79512" y="26064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KARNEVAL v triede </a:t>
            </a:r>
            <a:endParaRPr lang="sk-SK" sz="6000" dirty="0"/>
          </a:p>
        </p:txBody>
      </p:sp>
      <p:pic>
        <p:nvPicPr>
          <p:cNvPr id="4" name="Obrázok 3" descr="20210225_092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365104"/>
            <a:ext cx="3491880" cy="2348880"/>
          </a:xfrm>
          <a:prstGeom prst="rect">
            <a:avLst/>
          </a:prstGeom>
        </p:spPr>
      </p:pic>
      <p:pic>
        <p:nvPicPr>
          <p:cNvPr id="6" name="Obrázok 5" descr="20210225_094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6619838" cy="3201046"/>
          </a:xfrm>
          <a:prstGeom prst="rect">
            <a:avLst/>
          </a:prstGeom>
        </p:spPr>
      </p:pic>
      <p:pic>
        <p:nvPicPr>
          <p:cNvPr id="7" name="Obrázok 6" descr="20210225_0928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365104"/>
            <a:ext cx="3456384" cy="2278026"/>
          </a:xfrm>
          <a:prstGeom prst="rect">
            <a:avLst/>
          </a:prstGeom>
        </p:spPr>
      </p:pic>
      <p:pic>
        <p:nvPicPr>
          <p:cNvPr id="8" name="Obrázok 7" descr="20210225_0956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773697" y="1795257"/>
            <a:ext cx="3635895" cy="2726921"/>
          </a:xfrm>
          <a:prstGeom prst="rect">
            <a:avLst/>
          </a:prstGeom>
        </p:spPr>
      </p:pic>
      <p:pic>
        <p:nvPicPr>
          <p:cNvPr id="3" name="Obrázok 2" descr="https://i.pinimg.com/236x/69/52/24/695224766f2de3c64213c365583ac9fc--smiley-clip-art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60648"/>
            <a:ext cx="1590675" cy="146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944215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208912" cy="144016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 Pozdravujeme </a:t>
            </a:r>
            <a:r>
              <a:rPr lang="sk-SK" sz="2800" dirty="0" smtClean="0"/>
              <a:t>kamarátov do MŠ </a:t>
            </a:r>
            <a:endParaRPr lang="sk-SK" sz="2800" dirty="0" smtClean="0"/>
          </a:p>
          <a:p>
            <a:r>
              <a:rPr lang="sk-SK" sz="2800" dirty="0" smtClean="0"/>
              <a:t>v </a:t>
            </a:r>
            <a:r>
              <a:rPr lang="sk-SK" sz="2800" dirty="0" err="1" smtClean="0"/>
              <a:t>Želechoviciach</a:t>
            </a:r>
            <a:r>
              <a:rPr lang="sk-SK" sz="2800" dirty="0" smtClean="0"/>
              <a:t> nad </a:t>
            </a:r>
            <a:r>
              <a:rPr lang="sk-SK" sz="2800" dirty="0" err="1" smtClean="0"/>
              <a:t>Dřevnicí</a:t>
            </a:r>
            <a:r>
              <a:rPr lang="sk-SK" sz="2800" dirty="0" smtClean="0"/>
              <a:t> </a:t>
            </a:r>
          </a:p>
          <a:p>
            <a:endParaRPr lang="sk-SK" sz="2800" dirty="0"/>
          </a:p>
        </p:txBody>
      </p:sp>
      <p:pic>
        <p:nvPicPr>
          <p:cNvPr id="5" name="Obrázok 4" descr="20210222_091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21669" y="3127403"/>
            <a:ext cx="3779912" cy="2942946"/>
          </a:xfrm>
          <a:prstGeom prst="rect">
            <a:avLst/>
          </a:prstGeom>
        </p:spPr>
      </p:pic>
      <p:pic>
        <p:nvPicPr>
          <p:cNvPr id="7" name="Obrázok 6" descr="20210210_100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596344" y="3244416"/>
            <a:ext cx="3707904" cy="2780928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51520" y="465313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Autor:</a:t>
            </a:r>
          </a:p>
          <a:p>
            <a:r>
              <a:rPr lang="sk-SK" dirty="0" smtClean="0"/>
              <a:t> Mgr. Adriana </a:t>
            </a:r>
            <a:r>
              <a:rPr lang="sk-SK" dirty="0" err="1" smtClean="0"/>
              <a:t>Čemešová</a:t>
            </a:r>
            <a:endParaRPr lang="sk-SK" dirty="0" smtClean="0"/>
          </a:p>
          <a:p>
            <a:r>
              <a:rPr lang="sk-SK" dirty="0" smtClean="0"/>
              <a:t>Realizácia aktivít:</a:t>
            </a:r>
          </a:p>
          <a:p>
            <a:r>
              <a:rPr lang="sk-SK" dirty="0" smtClean="0"/>
              <a:t> Mgr. Jana </a:t>
            </a:r>
            <a:r>
              <a:rPr lang="sk-SK" dirty="0" err="1" smtClean="0"/>
              <a:t>Siekliková</a:t>
            </a:r>
            <a:endParaRPr lang="sk-SK" dirty="0" smtClean="0"/>
          </a:p>
          <a:p>
            <a:r>
              <a:rPr lang="sk-SK" dirty="0" smtClean="0"/>
              <a:t>Mgr. Adriana </a:t>
            </a:r>
            <a:r>
              <a:rPr lang="sk-SK" dirty="0" err="1" smtClean="0"/>
              <a:t>Čemešová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sk-SK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sk-SK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sk-SK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FAŠIANGY V MŠ</a:t>
            </a:r>
            <a:r>
              <a:rPr lang="sk-SK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sk-SK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k-SK" sz="2800" dirty="0" smtClean="0"/>
              <a:t>V tomto období sa v edukácii zameriavame priblížiť deťom tradície v našom regióne primeranou formou, názorne im ukázať, aké kultúrne zvyky mali naši predkovia v tomto období kedysi dávno a ktoré zvyky sa zachovali dodnes.</a:t>
            </a:r>
          </a:p>
          <a:p>
            <a:r>
              <a:rPr lang="sk-SK" sz="2800" dirty="0" smtClean="0"/>
              <a:t>Spoločne s deťmi zdobíme triedu, vyrábame karnevalové masky, kostýmy, ktoré predvedú na karnevale.</a:t>
            </a:r>
          </a:p>
          <a:p>
            <a:r>
              <a:rPr lang="sk-SK" sz="2800" dirty="0" smtClean="0"/>
              <a:t>Aktivity sa nesú v duchu zábavy, hry, výtvarnej, hudobnej a tanečnej činnosti.</a:t>
            </a:r>
            <a:endParaRPr lang="sk-SK" sz="2800" dirty="0"/>
          </a:p>
        </p:txBody>
      </p:sp>
      <p:pic>
        <p:nvPicPr>
          <p:cNvPr id="5" name="Obrázok 4" descr="Oslava, Dekorácie, Stuhy, Konfety, Narodenin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33056"/>
            <a:ext cx="2647950" cy="270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 smtClean="0"/>
              <a:t>Príprava na fašiangy v triede Žabiek</a:t>
            </a:r>
            <a:br>
              <a:rPr lang="sk-SK" sz="4000" dirty="0" smtClean="0"/>
            </a:br>
            <a:r>
              <a:rPr lang="sk-SK" sz="4000" dirty="0" smtClean="0"/>
              <a:t>výroba šaškov z papiera </a:t>
            </a:r>
            <a:r>
              <a:rPr lang="sk-SK" dirty="0" smtClean="0"/>
              <a:t>- </a:t>
            </a:r>
            <a:r>
              <a:rPr lang="sk-SK" sz="3600" dirty="0" smtClean="0"/>
              <a:t>3-4 </a:t>
            </a:r>
            <a:r>
              <a:rPr lang="sk-SK" sz="3600" dirty="0" smtClean="0"/>
              <a:t>roč. </a:t>
            </a:r>
            <a:r>
              <a:rPr lang="sk-SK" sz="3600" dirty="0" smtClean="0"/>
              <a:t>deti</a:t>
            </a:r>
            <a:endParaRPr lang="sk-SK" sz="3600" dirty="0"/>
          </a:p>
        </p:txBody>
      </p:sp>
      <p:pic>
        <p:nvPicPr>
          <p:cNvPr id="4" name="Zástupný symbol obsahu 3" descr="20210222_085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81282" y="2059078"/>
            <a:ext cx="3092786" cy="2232231"/>
          </a:xfrm>
        </p:spPr>
      </p:pic>
      <p:pic>
        <p:nvPicPr>
          <p:cNvPr id="5" name="Obrázok 4" descr="20210222_085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00814" y="2027845"/>
            <a:ext cx="3000334" cy="2250251"/>
          </a:xfrm>
          <a:prstGeom prst="rect">
            <a:avLst/>
          </a:prstGeom>
        </p:spPr>
      </p:pic>
      <p:pic>
        <p:nvPicPr>
          <p:cNvPr id="6" name="Obrázok 5" descr="20210222_085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489426" y="1863502"/>
            <a:ext cx="3029744" cy="2272308"/>
          </a:xfrm>
          <a:prstGeom prst="rect">
            <a:avLst/>
          </a:prstGeom>
        </p:spPr>
      </p:pic>
      <p:pic>
        <p:nvPicPr>
          <p:cNvPr id="7" name="Obrázok 6" descr="20210222_0929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664001" y="4392783"/>
            <a:ext cx="2525687" cy="1894265"/>
          </a:xfrm>
          <a:prstGeom prst="rect">
            <a:avLst/>
          </a:prstGeom>
        </p:spPr>
      </p:pic>
      <p:pic>
        <p:nvPicPr>
          <p:cNvPr id="8" name="Obrázok 7" descr="20210222_0929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115442" y="4461622"/>
            <a:ext cx="2500332" cy="1875249"/>
          </a:xfrm>
          <a:prstGeom prst="rect">
            <a:avLst/>
          </a:prstGeom>
        </p:spPr>
      </p:pic>
      <p:pic>
        <p:nvPicPr>
          <p:cNvPr id="9" name="Obrázok 8" descr="Cirkus, Klaun, Smeje Sa, Žonglovanie, Žonglovať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293096"/>
            <a:ext cx="1653811" cy="235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Balóny, Farebné, Zábava, Prijatie, Float, Festiv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093651"/>
            <a:ext cx="1743075" cy="276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https://i.pinimg.com/736x/69/eb/55/69eb55dce6095ffa171e832c1da7bc66--frogs-clipart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332656"/>
            <a:ext cx="93610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sk-SK" sz="3200" dirty="0" smtClean="0"/>
              <a:t>Hravá matematika - Šašove šaty (farby, tvary) </a:t>
            </a:r>
            <a:br>
              <a:rPr lang="sk-SK" sz="3200" dirty="0" smtClean="0"/>
            </a:br>
            <a:r>
              <a:rPr lang="sk-SK" sz="3200" dirty="0" smtClean="0"/>
              <a:t>a prvé zoznamovanie s LCD panelom</a:t>
            </a:r>
            <a:endParaRPr lang="sk-SK" sz="3200" dirty="0"/>
          </a:p>
        </p:txBody>
      </p:sp>
      <p:pic>
        <p:nvPicPr>
          <p:cNvPr id="4" name="Zástupný symbol obsahu 3" descr="20210215_090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52647" y="1816942"/>
            <a:ext cx="3233332" cy="2424999"/>
          </a:xfrm>
        </p:spPr>
      </p:pic>
      <p:pic>
        <p:nvPicPr>
          <p:cNvPr id="7" name="Obrázok 6" descr="20210215_093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43727" y="1669241"/>
            <a:ext cx="3203848" cy="2402886"/>
          </a:xfrm>
          <a:prstGeom prst="rect">
            <a:avLst/>
          </a:prstGeom>
        </p:spPr>
      </p:pic>
      <p:pic>
        <p:nvPicPr>
          <p:cNvPr id="8" name="Obrázok 7" descr="20210222_084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268760"/>
            <a:ext cx="2664296" cy="2647433"/>
          </a:xfrm>
          <a:prstGeom prst="rect">
            <a:avLst/>
          </a:prstGeom>
        </p:spPr>
      </p:pic>
      <p:pic>
        <p:nvPicPr>
          <p:cNvPr id="9" name="Obrázok 8" descr="20210222_0841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495555" y="4081509"/>
            <a:ext cx="2915816" cy="2186862"/>
          </a:xfrm>
          <a:prstGeom prst="rect">
            <a:avLst/>
          </a:prstGeom>
        </p:spPr>
      </p:pic>
      <p:pic>
        <p:nvPicPr>
          <p:cNvPr id="6" name="Obrázok 5" descr="20210215_0909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828258" y="4084510"/>
            <a:ext cx="2939819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Maľujeme, tvoríme karnevalové masky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>3-4 ročné deti</a:t>
            </a:r>
            <a:endParaRPr lang="sk-SK" dirty="0"/>
          </a:p>
        </p:txBody>
      </p:sp>
      <p:pic>
        <p:nvPicPr>
          <p:cNvPr id="1026" name="Picture 2" descr="C:\Users\Adriana\Desktop\februar projekt foto\received_91209860955709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121414" cy="2841179"/>
          </a:xfrm>
          <a:prstGeom prst="rect">
            <a:avLst/>
          </a:prstGeom>
          <a:noFill/>
        </p:spPr>
      </p:pic>
      <p:pic>
        <p:nvPicPr>
          <p:cNvPr id="1027" name="Picture 3" descr="C:\Users\Adriana\Desktop\februar projekt foto\received_26122709895698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2088232" cy="2796739"/>
          </a:xfrm>
          <a:prstGeom prst="rect">
            <a:avLst/>
          </a:prstGeom>
          <a:noFill/>
        </p:spPr>
      </p:pic>
      <p:pic>
        <p:nvPicPr>
          <p:cNvPr id="1028" name="Picture 4" descr="C:\Users\Adriana\Desktop\februar projekt foto\received_23728094473274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2106234" cy="2808312"/>
          </a:xfrm>
          <a:prstGeom prst="rect">
            <a:avLst/>
          </a:prstGeom>
          <a:noFill/>
        </p:spPr>
      </p:pic>
      <p:pic>
        <p:nvPicPr>
          <p:cNvPr id="1029" name="Picture 5" descr="C:\Users\Adriana\Desktop\februar projekt foto\received_120751064633400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05064"/>
            <a:ext cx="1730896" cy="2318164"/>
          </a:xfrm>
          <a:prstGeom prst="rect">
            <a:avLst/>
          </a:prstGeom>
          <a:noFill/>
        </p:spPr>
      </p:pic>
      <p:pic>
        <p:nvPicPr>
          <p:cNvPr id="1030" name="Picture 6" descr="C:\Users\Adriana\Desktop\februar projekt foto\received_25993465240502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861048"/>
            <a:ext cx="2051466" cy="2735288"/>
          </a:xfrm>
          <a:prstGeom prst="rect">
            <a:avLst/>
          </a:prstGeom>
          <a:noFill/>
        </p:spPr>
      </p:pic>
      <p:pic>
        <p:nvPicPr>
          <p:cNvPr id="1031" name="Picture 7" descr="C:\Users\Adriana\Desktop\februar projekt foto\20210223_1439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645024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Kreslím, kreslím maľujem - prvé zoznamovanie LCD panelom, trieda Slniečka - 5-6 roč.</a:t>
            </a:r>
            <a:endParaRPr lang="sk-SK" sz="3200" dirty="0"/>
          </a:p>
        </p:txBody>
      </p:sp>
      <p:pic>
        <p:nvPicPr>
          <p:cNvPr id="4" name="Zástupný symbol obsahu 3" descr="20210222_084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8023" y="1802297"/>
            <a:ext cx="3116164" cy="2337123"/>
          </a:xfrm>
        </p:spPr>
      </p:pic>
      <p:pic>
        <p:nvPicPr>
          <p:cNvPr id="5" name="Obrázok 4" descr="20210211_110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09882" y="4347102"/>
            <a:ext cx="2564904" cy="2024844"/>
          </a:xfrm>
          <a:prstGeom prst="rect">
            <a:avLst/>
          </a:prstGeom>
        </p:spPr>
      </p:pic>
      <p:pic>
        <p:nvPicPr>
          <p:cNvPr id="6" name="Obrázok 5" descr="20210222_090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677353" y="1795255"/>
            <a:ext cx="2483768" cy="1862826"/>
          </a:xfrm>
          <a:prstGeom prst="rect">
            <a:avLst/>
          </a:prstGeom>
        </p:spPr>
      </p:pic>
      <p:pic>
        <p:nvPicPr>
          <p:cNvPr id="7" name="Obrázok 6" descr="20210222_0905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495555" y="1777253"/>
            <a:ext cx="2915816" cy="2186862"/>
          </a:xfrm>
          <a:prstGeom prst="rect">
            <a:avLst/>
          </a:prstGeom>
        </p:spPr>
      </p:pic>
      <p:pic>
        <p:nvPicPr>
          <p:cNvPr id="10" name="Obrázok 9" descr="20210222_0903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920000">
            <a:off x="1180758" y="4501851"/>
            <a:ext cx="2554579" cy="1915934"/>
          </a:xfrm>
          <a:prstGeom prst="rect">
            <a:avLst/>
          </a:prstGeom>
        </p:spPr>
      </p:pic>
      <p:pic>
        <p:nvPicPr>
          <p:cNvPr id="11" name="Obrázok 10" descr="20210222_0914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180000">
            <a:off x="6222314" y="3800207"/>
            <a:ext cx="2987824" cy="2240868"/>
          </a:xfrm>
          <a:prstGeom prst="rect">
            <a:avLst/>
          </a:prstGeom>
        </p:spPr>
      </p:pic>
      <p:pic>
        <p:nvPicPr>
          <p:cNvPr id="13" name="Obrázok 12" descr="Balóny, Farebné, Narodeniny, Lietanie, Vzduchu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620688"/>
            <a:ext cx="1647825" cy="32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sk-SK" sz="3600" dirty="0" smtClean="0"/>
              <a:t>Výroba šašov z papiera 5-6 ročné deti</a:t>
            </a:r>
            <a:endParaRPr lang="sk-SK" sz="3600" dirty="0"/>
          </a:p>
        </p:txBody>
      </p:sp>
      <p:pic>
        <p:nvPicPr>
          <p:cNvPr id="4" name="Zástupný symbol obsahu 3" descr="20210208_142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0025" y="1502263"/>
            <a:ext cx="3020153" cy="2265115"/>
          </a:xfrm>
        </p:spPr>
      </p:pic>
      <p:pic>
        <p:nvPicPr>
          <p:cNvPr id="5" name="Obrázok 4" descr="20210208_142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340768"/>
            <a:ext cx="3528392" cy="2646294"/>
          </a:xfrm>
          <a:prstGeom prst="rect">
            <a:avLst/>
          </a:prstGeom>
        </p:spPr>
      </p:pic>
      <p:pic>
        <p:nvPicPr>
          <p:cNvPr id="6" name="Obrázok 5" descr="20210208_143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05745" y="1651239"/>
            <a:ext cx="3059832" cy="2294874"/>
          </a:xfrm>
          <a:prstGeom prst="rect">
            <a:avLst/>
          </a:prstGeom>
        </p:spPr>
      </p:pic>
      <p:pic>
        <p:nvPicPr>
          <p:cNvPr id="7" name="Obrázok 6" descr="20210208_150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149080"/>
            <a:ext cx="3347864" cy="2510898"/>
          </a:xfrm>
          <a:prstGeom prst="rect">
            <a:avLst/>
          </a:prstGeom>
        </p:spPr>
      </p:pic>
      <p:pic>
        <p:nvPicPr>
          <p:cNvPr id="8" name="Obrázok 7" descr="Klaun, Blázon, Šťastný, Funny, Cartoo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149080"/>
            <a:ext cx="3456384" cy="294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20210222_093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4062" y="808145"/>
            <a:ext cx="3227851" cy="2420888"/>
          </a:xfrm>
          <a:prstGeom prst="rect">
            <a:avLst/>
          </a:prstGeom>
        </p:spPr>
      </p:pic>
      <p:pic>
        <p:nvPicPr>
          <p:cNvPr id="6" name="Obrázok 5" descr="20210222_095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32829" y="863715"/>
            <a:ext cx="3096344" cy="2322258"/>
          </a:xfrm>
          <a:prstGeom prst="rect">
            <a:avLst/>
          </a:prstGeom>
        </p:spPr>
      </p:pic>
      <p:pic>
        <p:nvPicPr>
          <p:cNvPr id="7" name="Obrázok 6" descr="20210222_095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00700" y="904156"/>
            <a:ext cx="3419872" cy="2564904"/>
          </a:xfrm>
          <a:prstGeom prst="rect">
            <a:avLst/>
          </a:prstGeom>
        </p:spPr>
      </p:pic>
      <p:pic>
        <p:nvPicPr>
          <p:cNvPr id="8" name="Obrázok 7" descr="20210224_1457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284984"/>
            <a:ext cx="4427984" cy="3320988"/>
          </a:xfrm>
          <a:prstGeom prst="rect">
            <a:avLst/>
          </a:prstGeom>
        </p:spPr>
      </p:pic>
      <p:pic>
        <p:nvPicPr>
          <p:cNvPr id="9" name="Obrázok 8" descr="Oslava, Dekorácie, Stuhy, Konfety, Narodenin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005064"/>
            <a:ext cx="2647950" cy="270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Autofit/>
          </a:bodyPr>
          <a:lstStyle/>
          <a:p>
            <a:pPr algn="l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KARNEVAL v triede </a:t>
            </a:r>
            <a:b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sk-SK" sz="6000" dirty="0"/>
          </a:p>
        </p:txBody>
      </p:sp>
      <p:pic>
        <p:nvPicPr>
          <p:cNvPr id="4" name="Obrázok 3" descr="Cirkus, Klauni, Karneval, Veľtrh, Zábava, Zábavné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4824536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20210225_091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789040"/>
            <a:ext cx="3491880" cy="2618910"/>
          </a:xfrm>
          <a:prstGeom prst="rect">
            <a:avLst/>
          </a:prstGeom>
        </p:spPr>
      </p:pic>
      <p:pic>
        <p:nvPicPr>
          <p:cNvPr id="6" name="Obrázok 5" descr="20210225_091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251639" y="2965385"/>
            <a:ext cx="3779912" cy="2834934"/>
          </a:xfrm>
          <a:prstGeom prst="rect">
            <a:avLst/>
          </a:prstGeom>
        </p:spPr>
      </p:pic>
      <p:pic>
        <p:nvPicPr>
          <p:cNvPr id="7" name="Obrázok 6" descr="https://i.pinimg.com/736x/69/eb/55/69eb55dce6095ffa171e832c1da7bc66--frogs-clipar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76672"/>
            <a:ext cx="1228725" cy="13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174</Words>
  <Application>Microsoft Office PowerPoint</Application>
  <PresentationFormat>Prezentácia na obrazovke (4:3)</PresentationFormat>
  <Paragraphs>26</Paragraphs>
  <Slides>12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Rok škôlkara v pohraničí FAŠIANGY</vt:lpstr>
      <vt:lpstr> FAŠIANGY V MŠ </vt:lpstr>
      <vt:lpstr>Príprava na fašiangy v triede Žabiek výroba šaškov z papiera - 3-4 roč. deti</vt:lpstr>
      <vt:lpstr>Hravá matematika - Šašove šaty (farby, tvary)  a prvé zoznamovanie s LCD panelom</vt:lpstr>
      <vt:lpstr>Maľujeme, tvoríme karnevalové masky 3-4 ročné deti</vt:lpstr>
      <vt:lpstr>Kreslím, kreslím maľujem - prvé zoznamovanie LCD panelom, trieda Slniečka - 5-6 roč.</vt:lpstr>
      <vt:lpstr>Výroba šašov z papiera 5-6 ročné deti</vt:lpstr>
      <vt:lpstr>Snímka 8</vt:lpstr>
      <vt:lpstr> KARNEVAL v triede  </vt:lpstr>
      <vt:lpstr>Snímka 10</vt:lpstr>
      <vt:lpstr>Snímka 11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škôlkara v pohraničí FAŠIANGY</dc:title>
  <dc:creator>Adriana</dc:creator>
  <cp:lastModifiedBy>Adriana</cp:lastModifiedBy>
  <cp:revision>40</cp:revision>
  <dcterms:created xsi:type="dcterms:W3CDTF">2021-02-26T11:48:18Z</dcterms:created>
  <dcterms:modified xsi:type="dcterms:W3CDTF">2021-03-01T19:35:03Z</dcterms:modified>
</cp:coreProperties>
</file>