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B2CF-FF01-4CE9-BC3C-9C5481C119C8}" type="datetimeFigureOut">
              <a:rPr lang="sk-SK" smtClean="0"/>
              <a:pPr/>
              <a:t>2. 5. 2021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BB428-9729-4B74-8EB5-84BDAC1631E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Rok škôlkara v pohraničí</a:t>
            </a:r>
            <a:br>
              <a:rPr lang="sk-SK" dirty="0" smtClean="0"/>
            </a:br>
            <a:r>
              <a:rPr lang="sk-SK" b="1" dirty="0" smtClean="0"/>
              <a:t>JARNÉ ZVYKY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Operačný program –</a:t>
            </a:r>
            <a:r>
              <a:rPr lang="sk-SK" dirty="0" err="1" smtClean="0"/>
              <a:t>Interreg</a:t>
            </a:r>
            <a:r>
              <a:rPr lang="sk-SK" dirty="0" smtClean="0"/>
              <a:t> V-A </a:t>
            </a:r>
          </a:p>
          <a:p>
            <a:r>
              <a:rPr lang="sk-SK" dirty="0" smtClean="0"/>
              <a:t>Slovenská republika - Česká republika</a:t>
            </a:r>
          </a:p>
          <a:p>
            <a:endParaRPr lang="sk-SK" dirty="0" smtClean="0"/>
          </a:p>
          <a:p>
            <a:r>
              <a:rPr lang="sk-SK" b="1" dirty="0" smtClean="0"/>
              <a:t>Materská škola, Požiarna 1292/11 Púchov </a:t>
            </a:r>
          </a:p>
          <a:p>
            <a:r>
              <a:rPr lang="sk-SK" b="1" dirty="0" err="1" smtClean="0"/>
              <a:t>Elokované</a:t>
            </a:r>
            <a:r>
              <a:rPr lang="sk-SK" b="1" dirty="0" smtClean="0"/>
              <a:t> pracovisko, Komenského 50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59632" y="476672"/>
            <a:ext cx="71056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Práce detí z ostatných tried našej MŠ</a:t>
            </a:r>
            <a:endParaRPr lang="sk-SK" sz="3600" dirty="0"/>
          </a:p>
        </p:txBody>
      </p:sp>
      <p:pic>
        <p:nvPicPr>
          <p:cNvPr id="4" name="Zástupný symbol obsahu 3" descr="received_3559840290345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48838"/>
            <a:ext cx="3506193" cy="2628234"/>
          </a:xfrm>
        </p:spPr>
      </p:pic>
      <p:pic>
        <p:nvPicPr>
          <p:cNvPr id="5" name="Obrázok 4" descr="received_544902153143247.jpeg"/>
          <p:cNvPicPr>
            <a:picLocks noChangeAspect="1"/>
          </p:cNvPicPr>
          <p:nvPr/>
        </p:nvPicPr>
        <p:blipFill>
          <a:blip r:embed="rId3" cstate="print"/>
          <a:srcRect l="6565" r="14655"/>
          <a:stretch>
            <a:fillRect/>
          </a:stretch>
        </p:blipFill>
        <p:spPr>
          <a:xfrm>
            <a:off x="6516216" y="1268760"/>
            <a:ext cx="1728192" cy="2924944"/>
          </a:xfrm>
          <a:prstGeom prst="rect">
            <a:avLst/>
          </a:prstGeom>
        </p:spPr>
      </p:pic>
      <p:pic>
        <p:nvPicPr>
          <p:cNvPr id="7" name="Obrázok 6" descr="20210407_085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5523" y="1772816"/>
            <a:ext cx="2688298" cy="2016224"/>
          </a:xfrm>
          <a:prstGeom prst="rect">
            <a:avLst/>
          </a:prstGeom>
        </p:spPr>
      </p:pic>
      <p:pic>
        <p:nvPicPr>
          <p:cNvPr id="8" name="Obrázok 7" descr="received_357901179889462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311098"/>
            <a:ext cx="2915816" cy="2186862"/>
          </a:xfrm>
          <a:prstGeom prst="rect">
            <a:avLst/>
          </a:prstGeom>
        </p:spPr>
      </p:pic>
      <p:pic>
        <p:nvPicPr>
          <p:cNvPr id="9" name="Obrázok 8" descr="received_1245004995895406.jpeg"/>
          <p:cNvPicPr>
            <a:picLocks noChangeAspect="1"/>
          </p:cNvPicPr>
          <p:nvPr/>
        </p:nvPicPr>
        <p:blipFill>
          <a:blip r:embed="rId6" cstate="print"/>
          <a:srcRect t="15852" b="7528"/>
          <a:stretch>
            <a:fillRect/>
          </a:stretch>
        </p:blipFill>
        <p:spPr>
          <a:xfrm>
            <a:off x="1547664" y="4302777"/>
            <a:ext cx="3744416" cy="21505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6" name="Zástupný symbol obsahu 5" descr="Farebné veľkonočné vajíčka 6 k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755576" y="465313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Vypracovala: Mgr. Adriana </a:t>
            </a:r>
            <a:r>
              <a:rPr lang="sk-SK" dirty="0" err="1" smtClean="0"/>
              <a:t>Čemešová</a:t>
            </a:r>
            <a:endParaRPr lang="sk-SK" dirty="0" smtClean="0"/>
          </a:p>
          <a:p>
            <a:r>
              <a:rPr lang="sk-SK" dirty="0" smtClean="0"/>
              <a:t>Realizátori aktivít: </a:t>
            </a:r>
            <a:r>
              <a:rPr lang="sk-SK" dirty="0" err="1" smtClean="0"/>
              <a:t>Katarina</a:t>
            </a:r>
            <a:r>
              <a:rPr lang="sk-SK" dirty="0" smtClean="0"/>
              <a:t> Tomanová, </a:t>
            </a:r>
            <a:r>
              <a:rPr lang="sk-SK" dirty="0" err="1" smtClean="0"/>
              <a:t>riad.školy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Mgr. Adriana </a:t>
            </a:r>
            <a:r>
              <a:rPr lang="sk-SK" dirty="0" err="1" smtClean="0"/>
              <a:t>Čemešová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Mgr. Jana </a:t>
            </a:r>
            <a:r>
              <a:rPr lang="sk-SK" dirty="0" err="1" smtClean="0"/>
              <a:t>Siekliková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</a:t>
            </a:r>
            <a:r>
              <a:rPr lang="sk-SK" dirty="0" smtClean="0"/>
              <a:t>Ľ</a:t>
            </a:r>
            <a:r>
              <a:rPr lang="sk-SK" dirty="0" smtClean="0"/>
              <a:t>ubica </a:t>
            </a:r>
            <a:r>
              <a:rPr lang="sk-SK" dirty="0" err="1" smtClean="0"/>
              <a:t>Florišová</a:t>
            </a:r>
            <a:r>
              <a:rPr lang="sk-SK" dirty="0" smtClean="0"/>
              <a:t> a ostatné kolegyne z MŠ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3600" dirty="0" smtClean="0"/>
              <a:t>Vítanie jari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V našom meste </a:t>
            </a:r>
            <a:r>
              <a:rPr lang="sk-SK" sz="2400" dirty="0" smtClean="0"/>
              <a:t>P</a:t>
            </a:r>
            <a:r>
              <a:rPr lang="sk-SK" sz="2400" dirty="0" smtClean="0"/>
              <a:t>úchov sa každoročne koná tradičný veľkonočný jarmok, na ktorom sa deti z materských škôl prezentujú programom a majú možnosť zažiť tradíciu a atmosféru príprav na slávenie Veľkej noci. Tento rok sa jarmok neuskutočnil pre </a:t>
            </a:r>
            <a:r>
              <a:rPr lang="sk-SK" sz="2400" dirty="0" err="1" smtClean="0"/>
              <a:t>pandemickú</a:t>
            </a:r>
            <a:r>
              <a:rPr lang="sk-SK" sz="2400" dirty="0" smtClean="0"/>
              <a:t> situáciu a tak sme s deťmi z našej triedy Žabiek vyniesli  Zimu - Morenu z chotára a tým privolali  </a:t>
            </a:r>
            <a:r>
              <a:rPr lang="sk-SK" sz="2400" b="1" dirty="0" smtClean="0"/>
              <a:t>Jar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4" name="Zástupný symbol obsahu 3" descr="Vynášanie Moreny Badín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obsahu 3" descr="20210407_085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Jarné zvyky - MORENA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11560" y="134076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„Morena, Morena, kde si kľúče podela. Dala som ich Svätému </a:t>
            </a:r>
            <a:r>
              <a:rPr lang="sk-SK" dirty="0" err="1" smtClean="0"/>
              <a:t>Júru</a:t>
            </a:r>
            <a:r>
              <a:rPr lang="sk-SK" dirty="0" smtClean="0"/>
              <a:t>, aby otvoril do poľa </a:t>
            </a:r>
            <a:r>
              <a:rPr lang="sk-SK" dirty="0" err="1" smtClean="0"/>
              <a:t>ďúru</a:t>
            </a:r>
            <a:r>
              <a:rPr lang="sk-SK" dirty="0" smtClean="0"/>
              <a:t>“.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83568" y="234888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Deti sme oboznámili s podstatou </a:t>
            </a:r>
            <a:r>
              <a:rPr lang="sk-SK" dirty="0" err="1" smtClean="0"/>
              <a:t>tohoto</a:t>
            </a:r>
            <a:r>
              <a:rPr lang="sk-SK" dirty="0" smtClean="0"/>
              <a:t> starého pohanského zvyku na </a:t>
            </a:r>
            <a:r>
              <a:rPr lang="sk-SK" dirty="0" err="1" smtClean="0"/>
              <a:t>elelmentárnej</a:t>
            </a:r>
            <a:r>
              <a:rPr lang="sk-SK" dirty="0" smtClean="0"/>
              <a:t> úrovni a spoločne s nimi sme vyniesli Morenu z púchovského chotára a hodili do rieky Váh.</a:t>
            </a:r>
            <a:endParaRPr lang="sk-SK" dirty="0"/>
          </a:p>
        </p:txBody>
      </p:sp>
      <p:pic>
        <p:nvPicPr>
          <p:cNvPr id="7" name="Obrázok 6" descr="20210325_093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3312368" cy="2484276"/>
          </a:xfrm>
          <a:prstGeom prst="rect">
            <a:avLst/>
          </a:prstGeom>
        </p:spPr>
      </p:pic>
      <p:pic>
        <p:nvPicPr>
          <p:cNvPr id="8" name="Obrázok 7" descr="20210325_101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573016"/>
            <a:ext cx="2939819" cy="2204864"/>
          </a:xfrm>
          <a:prstGeom prst="rect">
            <a:avLst/>
          </a:prstGeom>
        </p:spPr>
      </p:pic>
      <p:pic>
        <p:nvPicPr>
          <p:cNvPr id="9" name="Obrázok 8" descr="20210325_101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3097" y="4459551"/>
            <a:ext cx="2483768" cy="1862826"/>
          </a:xfrm>
          <a:prstGeom prst="rect">
            <a:avLst/>
          </a:prstGeom>
        </p:spPr>
      </p:pic>
      <p:pic>
        <p:nvPicPr>
          <p:cNvPr id="11" name="Zástupný symbol obsahu 10" descr="20210325_10125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699792" y="4005064"/>
            <a:ext cx="3116164" cy="233712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sk-SK" dirty="0" smtClean="0"/>
              <a:t>Veľká noc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Tento rok sme sa s deťmi pripravovali na Veľkú noc v obmedzených </a:t>
            </a:r>
            <a:r>
              <a:rPr lang="sk-SK" sz="2400" dirty="0" err="1" smtClean="0"/>
              <a:t>pandemických</a:t>
            </a:r>
            <a:r>
              <a:rPr lang="sk-SK" sz="2400" dirty="0" smtClean="0"/>
              <a:t> podmienkach</a:t>
            </a:r>
          </a:p>
          <a:p>
            <a:r>
              <a:rPr lang="sk-SK" sz="2400" dirty="0" smtClean="0"/>
              <a:t>Vyzdobili  sme triedu a priestory MŠ vlastnoručne vyrobenými kraslicami, veľkonočnými  aranžmánmi, naučili sa veľkonočné vinše a piesne.</a:t>
            </a:r>
            <a:endParaRPr lang="sk-SK" sz="2400" dirty="0"/>
          </a:p>
        </p:txBody>
      </p:sp>
      <p:pic>
        <p:nvPicPr>
          <p:cNvPr id="4" name="Obrázok 3" descr="20210407_085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01689" y="3379431"/>
            <a:ext cx="3635896" cy="2726922"/>
          </a:xfrm>
          <a:prstGeom prst="rect">
            <a:avLst/>
          </a:prstGeom>
        </p:spPr>
      </p:pic>
      <p:pic>
        <p:nvPicPr>
          <p:cNvPr id="5" name="Obrázok 4" descr="20210407_085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23828" y="3537012"/>
            <a:ext cx="3168352" cy="2376264"/>
          </a:xfrm>
          <a:prstGeom prst="rect">
            <a:avLst/>
          </a:prstGeom>
        </p:spPr>
      </p:pic>
      <p:pic>
        <p:nvPicPr>
          <p:cNvPr id="6" name="Obrázok 5" descr="20210407_085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2808312" cy="2106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Veľkonočné tvorenie v triede žabiek</a:t>
            </a:r>
            <a:endParaRPr lang="sk-SK" sz="3600" dirty="0"/>
          </a:p>
        </p:txBody>
      </p:sp>
      <p:pic>
        <p:nvPicPr>
          <p:cNvPr id="4" name="Zástupný symbol obsahu 3" descr="20210329_084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8063" y="1586273"/>
            <a:ext cx="3116164" cy="2337123"/>
          </a:xfrm>
        </p:spPr>
      </p:pic>
      <p:pic>
        <p:nvPicPr>
          <p:cNvPr id="5" name="Obrázok 4" descr="20210329_084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437112"/>
            <a:ext cx="2808312" cy="2106234"/>
          </a:xfrm>
          <a:prstGeom prst="rect">
            <a:avLst/>
          </a:prstGeom>
        </p:spPr>
      </p:pic>
      <p:pic>
        <p:nvPicPr>
          <p:cNvPr id="6" name="Obrázok 5" descr="20210329_084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46394" y="1570230"/>
            <a:ext cx="3563888" cy="2672916"/>
          </a:xfrm>
          <a:prstGeom prst="rect">
            <a:avLst/>
          </a:prstGeom>
        </p:spPr>
      </p:pic>
      <p:pic>
        <p:nvPicPr>
          <p:cNvPr id="7" name="Obrázok 6" descr="20210329_0849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52728" y="1588232"/>
            <a:ext cx="3131840" cy="2348880"/>
          </a:xfrm>
          <a:prstGeom prst="rect">
            <a:avLst/>
          </a:prstGeom>
        </p:spPr>
      </p:pic>
      <p:pic>
        <p:nvPicPr>
          <p:cNvPr id="8" name="Obrázok 7" descr="20210329_0849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092621" y="4276531"/>
            <a:ext cx="2747797" cy="2060848"/>
          </a:xfrm>
          <a:prstGeom prst="rect">
            <a:avLst/>
          </a:prstGeom>
        </p:spPr>
      </p:pic>
      <p:pic>
        <p:nvPicPr>
          <p:cNvPr id="9" name="Obrázok 8" descr="Viac ako 7 000 bezplatných obrázkov na témy Veľká Noc a Na Jar - Pixaba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941168"/>
            <a:ext cx="1743075" cy="13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Veľkonočné tvorenie v triede žabiek</a:t>
            </a:r>
            <a:endParaRPr lang="sk-SK" sz="3600" dirty="0"/>
          </a:p>
        </p:txBody>
      </p:sp>
      <p:pic>
        <p:nvPicPr>
          <p:cNvPr id="4" name="Zástupný symbol obsahu 3" descr="20210331_075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6049" y="1718287"/>
            <a:ext cx="3020152" cy="2265114"/>
          </a:xfrm>
        </p:spPr>
      </p:pic>
      <p:pic>
        <p:nvPicPr>
          <p:cNvPr id="5" name="Obrázok 4" descr="20210331_075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19838" y="1712810"/>
            <a:ext cx="2976331" cy="2232248"/>
          </a:xfrm>
          <a:prstGeom prst="rect">
            <a:avLst/>
          </a:prstGeom>
        </p:spPr>
      </p:pic>
      <p:pic>
        <p:nvPicPr>
          <p:cNvPr id="7" name="Obrázok 6" descr="20210331_073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19691" y="1705245"/>
            <a:ext cx="2915816" cy="2186862"/>
          </a:xfrm>
          <a:prstGeom prst="rect">
            <a:avLst/>
          </a:prstGeom>
        </p:spPr>
      </p:pic>
      <p:pic>
        <p:nvPicPr>
          <p:cNvPr id="8" name="Obrázok 7" descr="20210331_08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91047" y="4577705"/>
            <a:ext cx="2276873" cy="1707655"/>
          </a:xfrm>
          <a:prstGeom prst="rect">
            <a:avLst/>
          </a:prstGeom>
        </p:spPr>
      </p:pic>
      <p:pic>
        <p:nvPicPr>
          <p:cNvPr id="10" name="Obrázok 9" descr="20210331_0833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280078" y="4161083"/>
            <a:ext cx="2976331" cy="2232248"/>
          </a:xfrm>
          <a:prstGeom prst="rect">
            <a:avLst/>
          </a:prstGeom>
        </p:spPr>
      </p:pic>
      <p:pic>
        <p:nvPicPr>
          <p:cNvPr id="11" name="Obrázok 10" descr="Veľkonočné Vajíčko, Maľované Vajíčko, Veľkonočné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509120"/>
            <a:ext cx="1584176" cy="19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104"/>
          </a:xfrm>
        </p:spPr>
        <p:txBody>
          <a:bodyPr>
            <a:normAutofit/>
          </a:bodyPr>
          <a:lstStyle/>
          <a:p>
            <a:r>
              <a:rPr lang="sk-SK" sz="3600" dirty="0" smtClean="0"/>
              <a:t>Veľkonočné tvorenie v triede žabiek</a:t>
            </a:r>
            <a:endParaRPr lang="sk-SK" sz="3600" dirty="0"/>
          </a:p>
        </p:txBody>
      </p:sp>
      <p:pic>
        <p:nvPicPr>
          <p:cNvPr id="4" name="Zástupný symbol obsahu 3" descr="20210329_120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69" b="5433"/>
          <a:stretch>
            <a:fillRect/>
          </a:stretch>
        </p:blipFill>
        <p:spPr>
          <a:xfrm>
            <a:off x="467544" y="1268760"/>
            <a:ext cx="2952328" cy="2160240"/>
          </a:xfrm>
        </p:spPr>
      </p:pic>
      <p:pic>
        <p:nvPicPr>
          <p:cNvPr id="5" name="Obrázok 4" descr="20210330_085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63854" y="1568794"/>
            <a:ext cx="2976331" cy="2232248"/>
          </a:xfrm>
          <a:prstGeom prst="rect">
            <a:avLst/>
          </a:prstGeom>
        </p:spPr>
      </p:pic>
      <p:pic>
        <p:nvPicPr>
          <p:cNvPr id="6" name="Obrázok 5" descr="20210330_085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82698" y="1570230"/>
            <a:ext cx="2987824" cy="2240868"/>
          </a:xfrm>
          <a:prstGeom prst="rect">
            <a:avLst/>
          </a:prstGeom>
        </p:spPr>
      </p:pic>
      <p:pic>
        <p:nvPicPr>
          <p:cNvPr id="7" name="Obrázok 6" descr="20210330_090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73097" y="3955495"/>
            <a:ext cx="3059832" cy="2294874"/>
          </a:xfrm>
          <a:prstGeom prst="rect">
            <a:avLst/>
          </a:prstGeom>
        </p:spPr>
      </p:pic>
      <p:pic>
        <p:nvPicPr>
          <p:cNvPr id="8" name="Obrázok 7" descr="20210330_09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925958" y="4148066"/>
            <a:ext cx="2799184" cy="2099388"/>
          </a:xfrm>
          <a:prstGeom prst="rect">
            <a:avLst/>
          </a:prstGeom>
        </p:spPr>
      </p:pic>
      <p:pic>
        <p:nvPicPr>
          <p:cNvPr id="9" name="Obrázok 8" descr="20210330_0943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005064"/>
            <a:ext cx="3323861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Veľkonočné tvorenie v triede slniečka</a:t>
            </a:r>
            <a:endParaRPr lang="sk-SK" dirty="0"/>
          </a:p>
        </p:txBody>
      </p:sp>
      <p:pic>
        <p:nvPicPr>
          <p:cNvPr id="6" name="Zástupný symbol obsahu 5" descr="received_29860262162070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500"/>
          <a:stretch>
            <a:fillRect/>
          </a:stretch>
        </p:blipFill>
        <p:spPr>
          <a:xfrm>
            <a:off x="755576" y="1268761"/>
            <a:ext cx="2184890" cy="2520279"/>
          </a:xfrm>
        </p:spPr>
      </p:pic>
      <p:pic>
        <p:nvPicPr>
          <p:cNvPr id="7" name="Obrázok 6" descr="received_458314575445088.jpeg"/>
          <p:cNvPicPr>
            <a:picLocks noChangeAspect="1"/>
          </p:cNvPicPr>
          <p:nvPr/>
        </p:nvPicPr>
        <p:blipFill>
          <a:blip r:embed="rId3" cstate="print"/>
          <a:srcRect b="11660"/>
          <a:stretch>
            <a:fillRect/>
          </a:stretch>
        </p:blipFill>
        <p:spPr>
          <a:xfrm>
            <a:off x="3347864" y="1268760"/>
            <a:ext cx="2139702" cy="2520280"/>
          </a:xfrm>
          <a:prstGeom prst="rect">
            <a:avLst/>
          </a:prstGeom>
        </p:spPr>
      </p:pic>
      <p:pic>
        <p:nvPicPr>
          <p:cNvPr id="8" name="Obrázok 7" descr="received_1167865083685083.jpeg"/>
          <p:cNvPicPr>
            <a:picLocks noChangeAspect="1"/>
          </p:cNvPicPr>
          <p:nvPr/>
        </p:nvPicPr>
        <p:blipFill>
          <a:blip r:embed="rId4" cstate="print"/>
          <a:srcRect b="10811"/>
          <a:stretch>
            <a:fillRect/>
          </a:stretch>
        </p:blipFill>
        <p:spPr>
          <a:xfrm>
            <a:off x="5796136" y="1268760"/>
            <a:ext cx="2106234" cy="2376264"/>
          </a:xfrm>
          <a:prstGeom prst="rect">
            <a:avLst/>
          </a:prstGeom>
        </p:spPr>
      </p:pic>
      <p:pic>
        <p:nvPicPr>
          <p:cNvPr id="10" name="Obrázok 9" descr="received_301445404706334.jpeg"/>
          <p:cNvPicPr>
            <a:picLocks noChangeAspect="1"/>
          </p:cNvPicPr>
          <p:nvPr/>
        </p:nvPicPr>
        <p:blipFill>
          <a:blip r:embed="rId5" cstate="print"/>
          <a:srcRect r="-9231" b="7155"/>
          <a:stretch>
            <a:fillRect/>
          </a:stretch>
        </p:blipFill>
        <p:spPr>
          <a:xfrm>
            <a:off x="395536" y="4005064"/>
            <a:ext cx="2160240" cy="2448272"/>
          </a:xfrm>
          <a:prstGeom prst="rect">
            <a:avLst/>
          </a:prstGeom>
        </p:spPr>
      </p:pic>
      <p:pic>
        <p:nvPicPr>
          <p:cNvPr id="12" name="Obrázok 11" descr="20210407_085029.jpg"/>
          <p:cNvPicPr>
            <a:picLocks noChangeAspect="1"/>
          </p:cNvPicPr>
          <p:nvPr/>
        </p:nvPicPr>
        <p:blipFill>
          <a:blip r:embed="rId6" cstate="print"/>
          <a:srcRect l="6863"/>
          <a:stretch>
            <a:fillRect/>
          </a:stretch>
        </p:blipFill>
        <p:spPr>
          <a:xfrm rot="5400000">
            <a:off x="2277993" y="4066823"/>
            <a:ext cx="2852936" cy="2297371"/>
          </a:xfrm>
          <a:prstGeom prst="rect">
            <a:avLst/>
          </a:prstGeom>
        </p:spPr>
      </p:pic>
      <p:pic>
        <p:nvPicPr>
          <p:cNvPr id="13" name="Obrázok 12" descr="20210407_085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789040"/>
            <a:ext cx="3635896" cy="27269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k-SK" sz="2000" dirty="0" smtClean="0"/>
              <a:t>Šiby ryby mastné ryby, kus koláča od korbáča, ja chcem iba máličko, veľkonočné vajíčko.</a:t>
            </a:r>
            <a:endParaRPr lang="sk-SK" sz="2000" dirty="0"/>
          </a:p>
        </p:txBody>
      </p:sp>
      <p:pic>
        <p:nvPicPr>
          <p:cNvPr id="4" name="Zástupný symbol obsahu 3" descr="20210331_083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124744"/>
            <a:ext cx="3936437" cy="2664296"/>
          </a:xfrm>
        </p:spPr>
      </p:pic>
      <p:sp>
        <p:nvSpPr>
          <p:cNvPr id="9" name="BlokTextu 8"/>
          <p:cNvSpPr txBox="1"/>
          <p:nvPr/>
        </p:nvSpPr>
        <p:spPr>
          <a:xfrm>
            <a:off x="1115616" y="38610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Ďuro daj nám slnka, do nového </a:t>
            </a:r>
            <a:r>
              <a:rPr lang="sk-SK" sz="2000" dirty="0" err="1" smtClean="0"/>
              <a:t>hrnka</a:t>
            </a:r>
            <a:r>
              <a:rPr lang="sk-SK" sz="2000" dirty="0" smtClean="0"/>
              <a:t>, veď mi ti ho dáme keď sa poihráme. </a:t>
            </a:r>
            <a:endParaRPr lang="sk-SK" sz="2000" dirty="0"/>
          </a:p>
        </p:txBody>
      </p:sp>
      <p:pic>
        <p:nvPicPr>
          <p:cNvPr id="10" name="Obrázok 9" descr="20210413_075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581128"/>
            <a:ext cx="2771800" cy="2078850"/>
          </a:xfrm>
          <a:prstGeom prst="rect">
            <a:avLst/>
          </a:prstGeom>
        </p:spPr>
      </p:pic>
      <p:pic>
        <p:nvPicPr>
          <p:cNvPr id="11" name="Obrázok 10" descr="20210413_092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71746"/>
            <a:ext cx="2736304" cy="20522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275</Words>
  <Application>Microsoft Office PowerPoint</Application>
  <PresentationFormat>Prezentácia na obrazovke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Rok škôlkara v pohraničí JARNÉ ZVYKY</vt:lpstr>
      <vt:lpstr>Vítanie jari</vt:lpstr>
      <vt:lpstr>Jarné zvyky - MORENA</vt:lpstr>
      <vt:lpstr>Veľká noc</vt:lpstr>
      <vt:lpstr>Veľkonočné tvorenie v triede žabiek</vt:lpstr>
      <vt:lpstr>Veľkonočné tvorenie v triede žabiek</vt:lpstr>
      <vt:lpstr>Veľkonočné tvorenie v triede žabiek</vt:lpstr>
      <vt:lpstr>Veľkonočné tvorenie v triede slniečka</vt:lpstr>
      <vt:lpstr>Šiby ryby mastné ryby, kus koláča od korbáča, ja chcem iba máličko, veľkonočné vajíčko.</vt:lpstr>
      <vt:lpstr>Práce detí z ostatných tried našej MŠ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škôlkara v pohraničí JARNÉ ZVYKY</dc:title>
  <dc:creator>Adriana</dc:creator>
  <cp:lastModifiedBy>Adriana</cp:lastModifiedBy>
  <cp:revision>21</cp:revision>
  <dcterms:created xsi:type="dcterms:W3CDTF">2021-04-21T18:26:15Z</dcterms:created>
  <dcterms:modified xsi:type="dcterms:W3CDTF">2021-05-02T16:48:47Z</dcterms:modified>
</cp:coreProperties>
</file>