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0332-3D90-43BE-94C5-546D2A4D68E1}" type="datetimeFigureOut">
              <a:rPr lang="sk-SK" smtClean="0"/>
              <a:pPr/>
              <a:t>20. 4. 2021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F8D8-F60B-441C-BAA2-A662E33EBBB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0332-3D90-43BE-94C5-546D2A4D68E1}" type="datetimeFigureOut">
              <a:rPr lang="sk-SK" smtClean="0"/>
              <a:pPr/>
              <a:t>20. 4. 2021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F8D8-F60B-441C-BAA2-A662E33EBBB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0332-3D90-43BE-94C5-546D2A4D68E1}" type="datetimeFigureOut">
              <a:rPr lang="sk-SK" smtClean="0"/>
              <a:pPr/>
              <a:t>20. 4. 2021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F8D8-F60B-441C-BAA2-A662E33EBBB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0332-3D90-43BE-94C5-546D2A4D68E1}" type="datetimeFigureOut">
              <a:rPr lang="sk-SK" smtClean="0"/>
              <a:pPr/>
              <a:t>20. 4. 2021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F8D8-F60B-441C-BAA2-A662E33EBBB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0332-3D90-43BE-94C5-546D2A4D68E1}" type="datetimeFigureOut">
              <a:rPr lang="sk-SK" smtClean="0"/>
              <a:pPr/>
              <a:t>20. 4. 2021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F8D8-F60B-441C-BAA2-A662E33EBBB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0332-3D90-43BE-94C5-546D2A4D68E1}" type="datetimeFigureOut">
              <a:rPr lang="sk-SK" smtClean="0"/>
              <a:pPr/>
              <a:t>20. 4. 2021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F8D8-F60B-441C-BAA2-A662E33EBBB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0332-3D90-43BE-94C5-546D2A4D68E1}" type="datetimeFigureOut">
              <a:rPr lang="sk-SK" smtClean="0"/>
              <a:pPr/>
              <a:t>20. 4. 2021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F8D8-F60B-441C-BAA2-A662E33EBBB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0332-3D90-43BE-94C5-546D2A4D68E1}" type="datetimeFigureOut">
              <a:rPr lang="sk-SK" smtClean="0"/>
              <a:pPr/>
              <a:t>20. 4. 2021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F8D8-F60B-441C-BAA2-A662E33EBBB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0332-3D90-43BE-94C5-546D2A4D68E1}" type="datetimeFigureOut">
              <a:rPr lang="sk-SK" smtClean="0"/>
              <a:pPr/>
              <a:t>20. 4. 2021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F8D8-F60B-441C-BAA2-A662E33EBBB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0332-3D90-43BE-94C5-546D2A4D68E1}" type="datetimeFigureOut">
              <a:rPr lang="sk-SK" smtClean="0"/>
              <a:pPr/>
              <a:t>20. 4. 2021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F8D8-F60B-441C-BAA2-A662E33EBBB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0332-3D90-43BE-94C5-546D2A4D68E1}" type="datetimeFigureOut">
              <a:rPr lang="sk-SK" smtClean="0"/>
              <a:pPr/>
              <a:t>20. 4. 2021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F8D8-F60B-441C-BAA2-A662E33EBBB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E0332-3D90-43BE-94C5-546D2A4D68E1}" type="datetimeFigureOut">
              <a:rPr lang="sk-SK" smtClean="0"/>
              <a:pPr/>
              <a:t>20. 4. 2021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EF8D8-F60B-441C-BAA2-A662E33EBBB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Rok škôlkara v pohraničí</a:t>
            </a:r>
            <a:br>
              <a:rPr lang="sk-SK" dirty="0" smtClean="0"/>
            </a:br>
            <a:r>
              <a:rPr lang="sk-SK" b="1" dirty="0" smtClean="0"/>
              <a:t>KNIHA NAŠA KAMARÁTKA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 smtClean="0"/>
              <a:t>Operačný program –</a:t>
            </a:r>
            <a:r>
              <a:rPr lang="sk-SK" dirty="0" err="1" smtClean="0"/>
              <a:t>Interreg</a:t>
            </a:r>
            <a:r>
              <a:rPr lang="sk-SK" dirty="0" smtClean="0"/>
              <a:t> V-A </a:t>
            </a:r>
          </a:p>
          <a:p>
            <a:r>
              <a:rPr lang="sk-SK" dirty="0" smtClean="0"/>
              <a:t>Slovenská republika - Česká republika</a:t>
            </a:r>
          </a:p>
          <a:p>
            <a:endParaRPr lang="sk-SK" dirty="0" smtClean="0"/>
          </a:p>
          <a:p>
            <a:r>
              <a:rPr lang="sk-SK" b="1" dirty="0" smtClean="0"/>
              <a:t>Materská škola, Požiarna 1292/11 Púchov </a:t>
            </a:r>
          </a:p>
          <a:p>
            <a:r>
              <a:rPr lang="sk-SK" b="1" dirty="0" err="1" smtClean="0"/>
              <a:t>Elokované</a:t>
            </a:r>
            <a:r>
              <a:rPr lang="sk-SK" b="1" dirty="0" smtClean="0"/>
              <a:t> pracovisko, Komenského 50</a:t>
            </a:r>
          </a:p>
        </p:txBody>
      </p:sp>
      <p:pic>
        <p:nvPicPr>
          <p:cNvPr id="4" name="Obrázok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259632" y="476672"/>
            <a:ext cx="7105650" cy="790575"/>
          </a:xfrm>
          <a:prstGeom prst="rect">
            <a:avLst/>
          </a:prstGeom>
        </p:spPr>
      </p:pic>
      <p:pic>
        <p:nvPicPr>
          <p:cNvPr id="5" name="Obrázok 4" descr="Vektor Kreslený chlapec s hromadou knih #65407057 | fotobanka Fotky&amp;Fot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861048"/>
            <a:ext cx="1397932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 descr="Vektor kreslené chlapce čtení kniha #35747075 | fotobanka Fotky&amp;Fot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221088"/>
            <a:ext cx="1962150" cy="180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20210420_1429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76672"/>
            <a:ext cx="3203848" cy="2402886"/>
          </a:xfrm>
          <a:prstGeom prst="rect">
            <a:avLst/>
          </a:prstGeom>
        </p:spPr>
      </p:pic>
      <p:pic>
        <p:nvPicPr>
          <p:cNvPr id="5" name="Obrázok 4" descr="20210420_143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76672"/>
            <a:ext cx="3227851" cy="2420888"/>
          </a:xfrm>
          <a:prstGeom prst="rect">
            <a:avLst/>
          </a:prstGeom>
        </p:spPr>
      </p:pic>
      <p:pic>
        <p:nvPicPr>
          <p:cNvPr id="6" name="Obrázok 5" descr="20210420_1430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212976"/>
            <a:ext cx="3095328" cy="2321496"/>
          </a:xfrm>
          <a:prstGeom prst="rect">
            <a:avLst/>
          </a:prstGeom>
        </p:spPr>
      </p:pic>
      <p:pic>
        <p:nvPicPr>
          <p:cNvPr id="7" name="Obrázok 6" descr="20210420_1430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3212976"/>
            <a:ext cx="1835696" cy="1376772"/>
          </a:xfrm>
          <a:prstGeom prst="rect">
            <a:avLst/>
          </a:prstGeom>
        </p:spPr>
      </p:pic>
      <p:pic>
        <p:nvPicPr>
          <p:cNvPr id="8" name="Obrázok 7" descr="20210420_1430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2924944"/>
            <a:ext cx="2664296" cy="1998222"/>
          </a:xfrm>
          <a:prstGeom prst="rect">
            <a:avLst/>
          </a:prstGeom>
        </p:spPr>
      </p:pic>
      <p:pic>
        <p:nvPicPr>
          <p:cNvPr id="11" name="Obrázok 10" descr="received_186874319729467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79912" y="4581128"/>
            <a:ext cx="2747797" cy="2060848"/>
          </a:xfrm>
          <a:prstGeom prst="rect">
            <a:avLst/>
          </a:prstGeom>
        </p:spPr>
      </p:pic>
      <p:pic>
        <p:nvPicPr>
          <p:cNvPr id="12" name="Obrázok 11" descr="Vektorová grafika kreslené chlapce čtení velké knihy #6497190 | fotobanka  Fotky&amp;Foto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4972050"/>
            <a:ext cx="1885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  <p:pic>
        <p:nvPicPr>
          <p:cNvPr id="3" name="Obrázok 2" descr="Vektorová grafika Kreslené děti s knihy a tužky #135539798 | fotobanka  Fotky&amp;Fot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988840"/>
            <a:ext cx="3981450" cy="207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1043608" y="4581128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Autor: Mgr. Adriana </a:t>
            </a:r>
            <a:r>
              <a:rPr lang="sk-SK" dirty="0" err="1" smtClean="0"/>
              <a:t>Čemešová</a:t>
            </a:r>
            <a:endParaRPr lang="sk-SK" dirty="0" smtClean="0"/>
          </a:p>
          <a:p>
            <a:r>
              <a:rPr lang="sk-SK" dirty="0" smtClean="0"/>
              <a:t>Realizátori aktivít: Mgr. Adriana </a:t>
            </a:r>
            <a:r>
              <a:rPr lang="sk-SK" dirty="0" err="1" smtClean="0"/>
              <a:t>Č</a:t>
            </a:r>
            <a:r>
              <a:rPr lang="sk-SK" dirty="0" err="1" smtClean="0"/>
              <a:t>emešová</a:t>
            </a:r>
            <a:r>
              <a:rPr lang="sk-SK" dirty="0" smtClean="0"/>
              <a:t>, </a:t>
            </a:r>
            <a:r>
              <a:rPr lang="sk-SK" dirty="0" err="1" smtClean="0"/>
              <a:t>Katarina</a:t>
            </a:r>
            <a:r>
              <a:rPr lang="sk-SK" dirty="0" smtClean="0"/>
              <a:t> Tomanová, </a:t>
            </a:r>
            <a:r>
              <a:rPr lang="sk-SK" dirty="0" err="1" smtClean="0"/>
              <a:t>riad.školy</a:t>
            </a:r>
            <a:r>
              <a:rPr lang="sk-SK" dirty="0" smtClean="0"/>
              <a:t>, Ľubica </a:t>
            </a:r>
            <a:r>
              <a:rPr lang="sk-SK" dirty="0" err="1" smtClean="0"/>
              <a:t>Florišová</a:t>
            </a:r>
            <a:r>
              <a:rPr lang="sk-SK" dirty="0" smtClean="0"/>
              <a:t> 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b="1" dirty="0" smtClean="0"/>
              <a:t>    Marec – mesiac kníh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sk-SK" dirty="0" smtClean="0"/>
              <a:t>Deti sa oboznamujú s rôznymi druhmi kníh, o tom ako kniha vzniká, kto ju tvorí.</a:t>
            </a:r>
          </a:p>
          <a:p>
            <a:pPr>
              <a:buFont typeface="Wingdings" pitchFamily="2" charset="2"/>
              <a:buChar char="ü"/>
            </a:pPr>
            <a:r>
              <a:rPr lang="sk-SK" dirty="0" smtClean="0"/>
              <a:t>Spoznávajú rôzne literárne žánre, literatúru náučnú, oddychovú a cez učenie zážitkom sa stávajú tvorcami vlastných kníh. </a:t>
            </a:r>
          </a:p>
          <a:p>
            <a:pPr>
              <a:buFont typeface="Wingdings" pitchFamily="2" charset="2"/>
              <a:buChar char="ü"/>
            </a:pPr>
            <a:r>
              <a:rPr lang="sk-SK" dirty="0" smtClean="0"/>
              <a:t>Prostredníctvom kníh sa oboznamujú s rôznymi hrdinami príbehov zo sveta fantázie, ale aj skutočného sveta.</a:t>
            </a:r>
          </a:p>
          <a:p>
            <a:pPr>
              <a:buFont typeface="Wingdings" pitchFamily="2" charset="2"/>
              <a:buChar char="ü"/>
            </a:pPr>
            <a:r>
              <a:rPr lang="sk-SK" dirty="0" smtClean="0"/>
              <a:t>Tvorbou vlastných kníh začínajú chápať nielen hovorenému slovu, ale aj písanej reči.</a:t>
            </a:r>
            <a:endParaRPr lang="sk-SK" dirty="0"/>
          </a:p>
        </p:txBody>
      </p:sp>
      <p:pic>
        <p:nvPicPr>
          <p:cNvPr id="4" name="Obrázok 3" descr="Materská škola Čaklov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0"/>
            <a:ext cx="292873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3200" b="1" dirty="0" smtClean="0"/>
              <a:t>Zoznamovanie sa s rôznymi typmi kníh</a:t>
            </a:r>
            <a:endParaRPr lang="sk-SK" sz="3200" b="1" dirty="0"/>
          </a:p>
        </p:txBody>
      </p:sp>
      <p:pic>
        <p:nvPicPr>
          <p:cNvPr id="4" name="Zástupný symbol obsahu 3" descr="20210301_0724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698482" y="1325854"/>
            <a:ext cx="2761004" cy="2070753"/>
          </a:xfrm>
        </p:spPr>
      </p:pic>
      <p:pic>
        <p:nvPicPr>
          <p:cNvPr id="5" name="Obrázok 4" descr="20210301_0729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364429" y="1324203"/>
            <a:ext cx="2747797" cy="2060848"/>
          </a:xfrm>
          <a:prstGeom prst="rect">
            <a:avLst/>
          </a:prstGeom>
        </p:spPr>
      </p:pic>
      <p:pic>
        <p:nvPicPr>
          <p:cNvPr id="6" name="Obrázok 5" descr="20210301_0738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861048"/>
            <a:ext cx="3491880" cy="2618910"/>
          </a:xfrm>
          <a:prstGeom prst="rect">
            <a:avLst/>
          </a:prstGeom>
        </p:spPr>
      </p:pic>
      <p:pic>
        <p:nvPicPr>
          <p:cNvPr id="7" name="Obrázok 6" descr="20210303_0728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933056"/>
            <a:ext cx="3563888" cy="2592288"/>
          </a:xfrm>
          <a:prstGeom prst="rect">
            <a:avLst/>
          </a:prstGeom>
        </p:spPr>
      </p:pic>
      <p:pic>
        <p:nvPicPr>
          <p:cNvPr id="8" name="Obrázok 7" descr="20210301_085355.jpg"/>
          <p:cNvPicPr>
            <a:picLocks noChangeAspect="1"/>
          </p:cNvPicPr>
          <p:nvPr/>
        </p:nvPicPr>
        <p:blipFill>
          <a:blip r:embed="rId6" cstate="print"/>
          <a:srcRect l="7738" t="2381" r="6548"/>
          <a:stretch>
            <a:fillRect/>
          </a:stretch>
        </p:blipFill>
        <p:spPr>
          <a:xfrm rot="5400000">
            <a:off x="5961008" y="1247904"/>
            <a:ext cx="2676590" cy="22862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3600" b="1" dirty="0" smtClean="0"/>
              <a:t>Produkcia vlastných kníh</a:t>
            </a:r>
            <a:endParaRPr lang="sk-SK" sz="36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sk-SK" dirty="0" smtClean="0"/>
              <a:t>Hra na spisovateľov a ilustrátorov, alebo ako vzniká kniha</a:t>
            </a:r>
            <a:endParaRPr lang="sk-SK" dirty="0"/>
          </a:p>
        </p:txBody>
      </p:sp>
      <p:pic>
        <p:nvPicPr>
          <p:cNvPr id="4" name="Obrázok 3" descr="20210301_0754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700808"/>
            <a:ext cx="2939819" cy="2204864"/>
          </a:xfrm>
          <a:prstGeom prst="rect">
            <a:avLst/>
          </a:prstGeom>
        </p:spPr>
      </p:pic>
      <p:pic>
        <p:nvPicPr>
          <p:cNvPr id="6" name="Obrázok 5" descr="20210301_0904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0060" y="2992388"/>
            <a:ext cx="3419872" cy="2564904"/>
          </a:xfrm>
          <a:prstGeom prst="rect">
            <a:avLst/>
          </a:prstGeom>
        </p:spPr>
      </p:pic>
      <p:pic>
        <p:nvPicPr>
          <p:cNvPr id="7" name="Obrázok 6" descr="20210305_1005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956717" y="2116291"/>
            <a:ext cx="3323861" cy="2492896"/>
          </a:xfrm>
          <a:prstGeom prst="rect">
            <a:avLst/>
          </a:prstGeom>
        </p:spPr>
      </p:pic>
      <p:pic>
        <p:nvPicPr>
          <p:cNvPr id="8" name="Obrázok 7" descr="20210305_1044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4059070"/>
            <a:ext cx="3192355" cy="2394266"/>
          </a:xfrm>
          <a:prstGeom prst="rect">
            <a:avLst/>
          </a:prstGeom>
        </p:spPr>
      </p:pic>
      <p:pic>
        <p:nvPicPr>
          <p:cNvPr id="9" name="Obrázok 8" descr="Vektor Kreslené děti čtení knihy #63519645 | fotobanka Fotky&amp;Foto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5085184"/>
            <a:ext cx="241561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sk-SK" sz="3600" b="1" dirty="0" smtClean="0"/>
              <a:t>Tvorba záložiek do kníh</a:t>
            </a:r>
            <a:endParaRPr lang="sk-SK" sz="3600" b="1" dirty="0"/>
          </a:p>
        </p:txBody>
      </p:sp>
      <p:pic>
        <p:nvPicPr>
          <p:cNvPr id="4" name="Zástupný symbol obsahu 3" descr="20210302_074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015" y="1589273"/>
            <a:ext cx="2564103" cy="1923077"/>
          </a:xfrm>
        </p:spPr>
      </p:pic>
      <p:pic>
        <p:nvPicPr>
          <p:cNvPr id="5" name="Obrázok 4" descr="20210302_0849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231740" y="1520788"/>
            <a:ext cx="2592288" cy="1944216"/>
          </a:xfrm>
          <a:prstGeom prst="rect">
            <a:avLst/>
          </a:prstGeom>
        </p:spPr>
      </p:pic>
      <p:pic>
        <p:nvPicPr>
          <p:cNvPr id="7" name="Obrázok 6" descr="20210302_0734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608004" y="1520788"/>
            <a:ext cx="2592288" cy="1944216"/>
          </a:xfrm>
          <a:prstGeom prst="rect">
            <a:avLst/>
          </a:prstGeom>
        </p:spPr>
      </p:pic>
      <p:pic>
        <p:nvPicPr>
          <p:cNvPr id="8" name="Obrázok 7" descr="20210302_0858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712801" y="1072175"/>
            <a:ext cx="2459765" cy="1844824"/>
          </a:xfrm>
          <a:prstGeom prst="rect">
            <a:avLst/>
          </a:prstGeom>
        </p:spPr>
      </p:pic>
      <p:pic>
        <p:nvPicPr>
          <p:cNvPr id="9" name="Obrázok 8" descr="20210302_0743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28058" y="4300533"/>
            <a:ext cx="2363755" cy="1772816"/>
          </a:xfrm>
          <a:prstGeom prst="rect">
            <a:avLst/>
          </a:prstGeom>
        </p:spPr>
      </p:pic>
      <p:pic>
        <p:nvPicPr>
          <p:cNvPr id="10" name="Obrázok 9" descr="20210302_085413.jpg"/>
          <p:cNvPicPr>
            <a:picLocks noChangeAspect="1"/>
          </p:cNvPicPr>
          <p:nvPr/>
        </p:nvPicPr>
        <p:blipFill>
          <a:blip r:embed="rId7" cstate="print"/>
          <a:srcRect t="11597"/>
          <a:stretch>
            <a:fillRect/>
          </a:stretch>
        </p:blipFill>
        <p:spPr>
          <a:xfrm>
            <a:off x="899592" y="4941168"/>
            <a:ext cx="2483768" cy="1646802"/>
          </a:xfrm>
          <a:prstGeom prst="rect">
            <a:avLst/>
          </a:prstGeom>
        </p:spPr>
      </p:pic>
      <p:pic>
        <p:nvPicPr>
          <p:cNvPr id="11" name="Obrázok 10" descr="20210304_08524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3100400" y="4252528"/>
            <a:ext cx="2555776" cy="1916832"/>
          </a:xfrm>
          <a:prstGeom prst="rect">
            <a:avLst/>
          </a:prstGeom>
        </p:spPr>
      </p:pic>
      <p:pic>
        <p:nvPicPr>
          <p:cNvPr id="12" name="Obrázok 11" descr="20210304_09034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5062364" y="4306791"/>
            <a:ext cx="2520279" cy="1772816"/>
          </a:xfrm>
          <a:prstGeom prst="rect">
            <a:avLst/>
          </a:prstGeom>
        </p:spPr>
      </p:pic>
      <p:pic>
        <p:nvPicPr>
          <p:cNvPr id="13" name="Obrázok 12" descr="20210304_09151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5400000">
            <a:off x="7024836" y="3640460"/>
            <a:ext cx="2267744" cy="17008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k-SK" sz="3200" b="1" dirty="0" smtClean="0"/>
              <a:t>Hra na knižnicu: Čítame príbeh </a:t>
            </a:r>
            <a:br>
              <a:rPr lang="sk-SK" sz="3200" b="1" dirty="0" smtClean="0"/>
            </a:br>
            <a:r>
              <a:rPr lang="sk-SK" sz="3200" b="1" dirty="0" smtClean="0"/>
              <a:t>o </a:t>
            </a:r>
            <a:r>
              <a:rPr lang="sk-SK" sz="3200" b="1" dirty="0" err="1" smtClean="0"/>
              <a:t>Guľkovi</a:t>
            </a:r>
            <a:r>
              <a:rPr lang="sk-SK" sz="3200" b="1" dirty="0" smtClean="0"/>
              <a:t> </a:t>
            </a:r>
            <a:r>
              <a:rPr lang="sk-SK" sz="3200" b="1" dirty="0" err="1" smtClean="0"/>
              <a:t>Bombuľkovi</a:t>
            </a:r>
            <a:endParaRPr lang="sk-SK" sz="32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sk-SK" sz="2400" dirty="0" smtClean="0"/>
              <a:t>Tvorba spoločnej knihy na motív príbehu</a:t>
            </a:r>
          </a:p>
          <a:p>
            <a:pPr>
              <a:buNone/>
            </a:pPr>
            <a:r>
              <a:rPr lang="sk-SK" sz="2400" dirty="0" smtClean="0"/>
              <a:t>     slovenskej spisovateľky Márie </a:t>
            </a:r>
            <a:r>
              <a:rPr lang="sk-SK" sz="2400" dirty="0" err="1" smtClean="0"/>
              <a:t>Ďuríčkovej</a:t>
            </a:r>
            <a:r>
              <a:rPr lang="sk-SK" sz="2400" dirty="0" smtClean="0"/>
              <a:t> </a:t>
            </a:r>
          </a:p>
          <a:p>
            <a:pPr>
              <a:buNone/>
            </a:pPr>
            <a:r>
              <a:rPr lang="sk-SK" sz="2400" dirty="0" smtClean="0"/>
              <a:t>   „</a:t>
            </a:r>
            <a:r>
              <a:rPr lang="sk-SK" sz="2400" dirty="0" err="1" smtClean="0"/>
              <a:t>Guľko</a:t>
            </a:r>
            <a:r>
              <a:rPr lang="sk-SK" sz="2400" dirty="0" smtClean="0"/>
              <a:t> </a:t>
            </a:r>
            <a:r>
              <a:rPr lang="sk-SK" sz="2400" dirty="0" err="1" smtClean="0"/>
              <a:t>Bombuľko</a:t>
            </a:r>
            <a:r>
              <a:rPr lang="sk-SK" sz="2400" dirty="0" smtClean="0"/>
              <a:t>“ v triede ŽABKY</a:t>
            </a:r>
            <a:endParaRPr lang="sk-SK" sz="2400" dirty="0"/>
          </a:p>
        </p:txBody>
      </p:sp>
      <p:pic>
        <p:nvPicPr>
          <p:cNvPr id="5" name="Obrázok 4" descr="20210419_1457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892146" y="524678"/>
            <a:ext cx="2112235" cy="1584176"/>
          </a:xfrm>
          <a:prstGeom prst="rect">
            <a:avLst/>
          </a:prstGeom>
        </p:spPr>
      </p:pic>
      <p:pic>
        <p:nvPicPr>
          <p:cNvPr id="7" name="Obrázok 6" descr="20210308_082010.jpg"/>
          <p:cNvPicPr>
            <a:picLocks noChangeAspect="1"/>
          </p:cNvPicPr>
          <p:nvPr/>
        </p:nvPicPr>
        <p:blipFill>
          <a:blip r:embed="rId3" cstate="print"/>
          <a:srcRect l="19988" r="2105"/>
          <a:stretch>
            <a:fillRect/>
          </a:stretch>
        </p:blipFill>
        <p:spPr>
          <a:xfrm>
            <a:off x="755576" y="3212976"/>
            <a:ext cx="2842338" cy="2736304"/>
          </a:xfrm>
          <a:prstGeom prst="rect">
            <a:avLst/>
          </a:prstGeom>
        </p:spPr>
      </p:pic>
      <p:pic>
        <p:nvPicPr>
          <p:cNvPr id="8" name="Obrázok 7" descr="20210308_0849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508445" y="3340427"/>
            <a:ext cx="2747798" cy="2060848"/>
          </a:xfrm>
          <a:prstGeom prst="rect">
            <a:avLst/>
          </a:prstGeom>
        </p:spPr>
      </p:pic>
      <p:pic>
        <p:nvPicPr>
          <p:cNvPr id="9" name="Obrázok 8" descr="20210310_0737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4437112"/>
            <a:ext cx="2987824" cy="2240868"/>
          </a:xfrm>
          <a:prstGeom prst="rect">
            <a:avLst/>
          </a:prstGeom>
        </p:spPr>
      </p:pic>
      <p:pic>
        <p:nvPicPr>
          <p:cNvPr id="10" name="Obrázok 9" descr="20210308_0853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5998722" y="2722358"/>
            <a:ext cx="2411760" cy="18088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sk-SK" sz="4000" b="1" dirty="0" smtClean="0"/>
              <a:t>Ako vznikla naša kniha</a:t>
            </a:r>
            <a:endParaRPr lang="sk-SK" sz="4000" b="1" dirty="0"/>
          </a:p>
        </p:txBody>
      </p:sp>
      <p:pic>
        <p:nvPicPr>
          <p:cNvPr id="8" name="Zástupný symbol obsahu 7" descr="20210310_0743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2732121" cy="2049091"/>
          </a:xfrm>
        </p:spPr>
      </p:pic>
      <p:pic>
        <p:nvPicPr>
          <p:cNvPr id="11" name="Obrázok 10" descr="20210308_142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666574" y="1462218"/>
            <a:ext cx="2699792" cy="2024844"/>
          </a:xfrm>
          <a:prstGeom prst="rect">
            <a:avLst/>
          </a:prstGeom>
        </p:spPr>
      </p:pic>
      <p:pic>
        <p:nvPicPr>
          <p:cNvPr id="12" name="Obrázok 11" descr="20210310_093356.jpg"/>
          <p:cNvPicPr>
            <a:picLocks noChangeAspect="1"/>
          </p:cNvPicPr>
          <p:nvPr/>
        </p:nvPicPr>
        <p:blipFill>
          <a:blip r:embed="rId4" cstate="print"/>
          <a:srcRect t="16325"/>
          <a:stretch>
            <a:fillRect/>
          </a:stretch>
        </p:blipFill>
        <p:spPr>
          <a:xfrm rot="5400000">
            <a:off x="6651473" y="1637559"/>
            <a:ext cx="2753821" cy="1728192"/>
          </a:xfrm>
          <a:prstGeom prst="rect">
            <a:avLst/>
          </a:prstGeom>
        </p:spPr>
      </p:pic>
      <p:pic>
        <p:nvPicPr>
          <p:cNvPr id="13" name="Obrázok 12" descr="20210310_0909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501008"/>
            <a:ext cx="2699792" cy="2024844"/>
          </a:xfrm>
          <a:prstGeom prst="rect">
            <a:avLst/>
          </a:prstGeom>
        </p:spPr>
      </p:pic>
      <p:pic>
        <p:nvPicPr>
          <p:cNvPr id="14" name="Obrázok 13" descr="20210310_1315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3083158" y="4341778"/>
            <a:ext cx="2693707" cy="2020280"/>
          </a:xfrm>
          <a:prstGeom prst="rect">
            <a:avLst/>
          </a:prstGeom>
        </p:spPr>
      </p:pic>
      <p:pic>
        <p:nvPicPr>
          <p:cNvPr id="15" name="Obrázok 14" descr="20210310_14374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80112" y="4005064"/>
            <a:ext cx="3203848" cy="2402886"/>
          </a:xfrm>
          <a:prstGeom prst="rect">
            <a:avLst/>
          </a:prstGeom>
        </p:spPr>
      </p:pic>
      <p:pic>
        <p:nvPicPr>
          <p:cNvPr id="17" name="Obrázok 16" descr="20210308_090044.jpg"/>
          <p:cNvPicPr>
            <a:picLocks noChangeAspect="1"/>
          </p:cNvPicPr>
          <p:nvPr/>
        </p:nvPicPr>
        <p:blipFill>
          <a:blip r:embed="rId8" cstate="print"/>
          <a:srcRect t="16142"/>
          <a:stretch>
            <a:fillRect/>
          </a:stretch>
        </p:blipFill>
        <p:spPr>
          <a:xfrm rot="5400000">
            <a:off x="2694045" y="1634547"/>
            <a:ext cx="2747797" cy="17281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1116"/>
          </a:xfrm>
        </p:spPr>
        <p:txBody>
          <a:bodyPr/>
          <a:lstStyle/>
          <a:p>
            <a:r>
              <a:rPr lang="sk-SK" b="1" dirty="0" smtClean="0"/>
              <a:t>Ako vznikla naša kniha</a:t>
            </a:r>
            <a:endParaRPr lang="sk-SK" dirty="0"/>
          </a:p>
        </p:txBody>
      </p:sp>
      <p:pic>
        <p:nvPicPr>
          <p:cNvPr id="4" name="Zástupný symbol obsahu 3" descr="20210304_1046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72200" y="1484784"/>
            <a:ext cx="2444089" cy="1833067"/>
          </a:xfrm>
        </p:spPr>
      </p:pic>
      <p:pic>
        <p:nvPicPr>
          <p:cNvPr id="5" name="Obrázok 4" descr="20210315_1438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340768"/>
            <a:ext cx="2747797" cy="2060848"/>
          </a:xfrm>
          <a:prstGeom prst="rect">
            <a:avLst/>
          </a:prstGeom>
        </p:spPr>
      </p:pic>
      <p:pic>
        <p:nvPicPr>
          <p:cNvPr id="6" name="Obrázok 5" descr="20210316_0922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1340768"/>
            <a:ext cx="2880320" cy="2160240"/>
          </a:xfrm>
          <a:prstGeom prst="rect">
            <a:avLst/>
          </a:prstGeom>
        </p:spPr>
      </p:pic>
      <p:pic>
        <p:nvPicPr>
          <p:cNvPr id="7" name="Obrázok 6" descr="20210315_0847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573016"/>
            <a:ext cx="3851920" cy="2888940"/>
          </a:xfrm>
          <a:prstGeom prst="rect">
            <a:avLst/>
          </a:prstGeom>
        </p:spPr>
      </p:pic>
      <p:pic>
        <p:nvPicPr>
          <p:cNvPr id="8" name="Obrázok 7" descr="20210303_101534.jpg"/>
          <p:cNvPicPr>
            <a:picLocks noChangeAspect="1"/>
          </p:cNvPicPr>
          <p:nvPr/>
        </p:nvPicPr>
        <p:blipFill>
          <a:blip r:embed="rId6" cstate="print"/>
          <a:srcRect r="5882"/>
          <a:stretch>
            <a:fillRect/>
          </a:stretch>
        </p:blipFill>
        <p:spPr>
          <a:xfrm>
            <a:off x="4932040" y="3645024"/>
            <a:ext cx="3456384" cy="28263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 fontScale="90000"/>
          </a:bodyPr>
          <a:lstStyle/>
          <a:p>
            <a:pPr algn="l"/>
            <a:r>
              <a:rPr lang="sk-SK" sz="3600" b="1" dirty="0" smtClean="0"/>
              <a:t/>
            </a:r>
            <a:br>
              <a:rPr lang="sk-SK" sz="3600" b="1" dirty="0" smtClean="0"/>
            </a:br>
            <a:r>
              <a:rPr lang="sk-SK" sz="4000" b="1" dirty="0" smtClean="0"/>
              <a:t>Tvorba kníh v triede Slniečka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4" name="Zástupný symbol obsahu 3" descr="20210305_092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82079" y="1298240"/>
            <a:ext cx="2540100" cy="1905075"/>
          </a:xfrm>
        </p:spPr>
      </p:pic>
      <p:pic>
        <p:nvPicPr>
          <p:cNvPr id="5" name="Obrázok 4" descr="20210305_0933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052736"/>
            <a:ext cx="2699792" cy="2024844"/>
          </a:xfrm>
          <a:prstGeom prst="rect">
            <a:avLst/>
          </a:prstGeom>
        </p:spPr>
      </p:pic>
      <p:pic>
        <p:nvPicPr>
          <p:cNvPr id="6" name="Obrázok 5" descr="20210305_0941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848705" y="712135"/>
            <a:ext cx="3035829" cy="2276872"/>
          </a:xfrm>
          <a:prstGeom prst="rect">
            <a:avLst/>
          </a:prstGeom>
        </p:spPr>
      </p:pic>
      <p:pic>
        <p:nvPicPr>
          <p:cNvPr id="7" name="Obrázok 6" descr="20210305_1005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3212976"/>
            <a:ext cx="2843808" cy="2132856"/>
          </a:xfrm>
          <a:prstGeom prst="rect">
            <a:avLst/>
          </a:prstGeom>
        </p:spPr>
      </p:pic>
      <p:pic>
        <p:nvPicPr>
          <p:cNvPr id="8" name="Obrázok 7" descr="20210305_1004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5764696" y="4036504"/>
            <a:ext cx="2555776" cy="1916832"/>
          </a:xfrm>
          <a:prstGeom prst="rect">
            <a:avLst/>
          </a:prstGeom>
        </p:spPr>
      </p:pic>
      <p:pic>
        <p:nvPicPr>
          <p:cNvPr id="9" name="Obrázok 8" descr="20210305_10035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412101" y="4060506"/>
            <a:ext cx="2747797" cy="2060848"/>
          </a:xfrm>
          <a:prstGeom prst="rect">
            <a:avLst/>
          </a:prstGeom>
        </p:spPr>
      </p:pic>
      <p:pic>
        <p:nvPicPr>
          <p:cNvPr id="10" name="Obrázok 9" descr="Vektor Kreslené děti čtení knihy a sedí na abecedu bloky #67088311 |  fotobanka Fotky&amp;Foto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5301208"/>
            <a:ext cx="244928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178</Words>
  <Application>Microsoft Office PowerPoint</Application>
  <PresentationFormat>Prezentácia na obrazovke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Office</vt:lpstr>
      <vt:lpstr>Rok škôlkara v pohraničí KNIHA NAŠA KAMARÁTKA</vt:lpstr>
      <vt:lpstr>    Marec – mesiac kníh</vt:lpstr>
      <vt:lpstr>Zoznamovanie sa s rôznymi typmi kníh</vt:lpstr>
      <vt:lpstr>Produkcia vlastných kníh</vt:lpstr>
      <vt:lpstr>Tvorba záložiek do kníh</vt:lpstr>
      <vt:lpstr>Hra na knižnicu: Čítame príbeh  o Guľkovi Bombuľkovi</vt:lpstr>
      <vt:lpstr>Ako vznikla naša kniha</vt:lpstr>
      <vt:lpstr>Ako vznikla naša kniha</vt:lpstr>
      <vt:lpstr> Tvorba kníh v triede Slniečka </vt:lpstr>
      <vt:lpstr>Snímka 10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Rok škôlkara v pohraničí KNIHA NAŠA KAMARÁTKA</dc:title>
  <dc:creator>Adriana</dc:creator>
  <cp:lastModifiedBy>Adriana</cp:lastModifiedBy>
  <cp:revision>42</cp:revision>
  <dcterms:created xsi:type="dcterms:W3CDTF">2021-03-22T12:07:09Z</dcterms:created>
  <dcterms:modified xsi:type="dcterms:W3CDTF">2021-04-20T19:29:09Z</dcterms:modified>
</cp:coreProperties>
</file>